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 Id="rId5"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
  </p:notesMasterIdLst>
  <p:sldIdLst>
    <p:sldId id="259" r:id="rId5"/>
    <p:sldId id="263" r:id="rId6"/>
  </p:sldIdLst>
  <p:sldSz cx="6858000" cy="9906000" type="A4"/>
  <p:notesSz cx="6797675" cy="9926638"/>
  <p:defaultTextStyle>
    <a:defPPr>
      <a:defRPr lang="ja-JP"/>
    </a:defPPr>
    <a:lvl1pPr marL="0" algn="l" defTabSz="914244" rtl="0" eaLnBrk="1" latinLnBrk="0" hangingPunct="1">
      <a:defRPr kumimoji="1" sz="1800" kern="1200">
        <a:solidFill>
          <a:schemeClr val="tx1"/>
        </a:solidFill>
        <a:latin typeface="+mn-lt"/>
        <a:ea typeface="+mn-ea"/>
        <a:cs typeface="+mn-cs"/>
      </a:defRPr>
    </a:lvl1pPr>
    <a:lvl2pPr marL="457122" algn="l" defTabSz="914244" rtl="0" eaLnBrk="1" latinLnBrk="0" hangingPunct="1">
      <a:defRPr kumimoji="1" sz="1800" kern="1200">
        <a:solidFill>
          <a:schemeClr val="tx1"/>
        </a:solidFill>
        <a:latin typeface="+mn-lt"/>
        <a:ea typeface="+mn-ea"/>
        <a:cs typeface="+mn-cs"/>
      </a:defRPr>
    </a:lvl2pPr>
    <a:lvl3pPr marL="914244" algn="l" defTabSz="914244" rtl="0" eaLnBrk="1" latinLnBrk="0" hangingPunct="1">
      <a:defRPr kumimoji="1" sz="1800" kern="1200">
        <a:solidFill>
          <a:schemeClr val="tx1"/>
        </a:solidFill>
        <a:latin typeface="+mn-lt"/>
        <a:ea typeface="+mn-ea"/>
        <a:cs typeface="+mn-cs"/>
      </a:defRPr>
    </a:lvl3pPr>
    <a:lvl4pPr marL="1371365" algn="l" defTabSz="914244" rtl="0" eaLnBrk="1" latinLnBrk="0" hangingPunct="1">
      <a:defRPr kumimoji="1" sz="1800" kern="1200">
        <a:solidFill>
          <a:schemeClr val="tx1"/>
        </a:solidFill>
        <a:latin typeface="+mn-lt"/>
        <a:ea typeface="+mn-ea"/>
        <a:cs typeface="+mn-cs"/>
      </a:defRPr>
    </a:lvl4pPr>
    <a:lvl5pPr marL="1828486" algn="l" defTabSz="914244" rtl="0" eaLnBrk="1" latinLnBrk="0" hangingPunct="1">
      <a:defRPr kumimoji="1" sz="1800" kern="1200">
        <a:solidFill>
          <a:schemeClr val="tx1"/>
        </a:solidFill>
        <a:latin typeface="+mn-lt"/>
        <a:ea typeface="+mn-ea"/>
        <a:cs typeface="+mn-cs"/>
      </a:defRPr>
    </a:lvl5pPr>
    <a:lvl6pPr marL="2285607" algn="l" defTabSz="914244" rtl="0" eaLnBrk="1" latinLnBrk="0" hangingPunct="1">
      <a:defRPr kumimoji="1" sz="1800" kern="1200">
        <a:solidFill>
          <a:schemeClr val="tx1"/>
        </a:solidFill>
        <a:latin typeface="+mn-lt"/>
        <a:ea typeface="+mn-ea"/>
        <a:cs typeface="+mn-cs"/>
      </a:defRPr>
    </a:lvl6pPr>
    <a:lvl7pPr marL="2742730" algn="l" defTabSz="914244" rtl="0" eaLnBrk="1" latinLnBrk="0" hangingPunct="1">
      <a:defRPr kumimoji="1" sz="1800" kern="1200">
        <a:solidFill>
          <a:schemeClr val="tx1"/>
        </a:solidFill>
        <a:latin typeface="+mn-lt"/>
        <a:ea typeface="+mn-ea"/>
        <a:cs typeface="+mn-cs"/>
      </a:defRPr>
    </a:lvl7pPr>
    <a:lvl8pPr marL="3199852" algn="l" defTabSz="914244" rtl="0" eaLnBrk="1" latinLnBrk="0" hangingPunct="1">
      <a:defRPr kumimoji="1" sz="1800" kern="1200">
        <a:solidFill>
          <a:schemeClr val="tx1"/>
        </a:solidFill>
        <a:latin typeface="+mn-lt"/>
        <a:ea typeface="+mn-ea"/>
        <a:cs typeface="+mn-cs"/>
      </a:defRPr>
    </a:lvl8pPr>
    <a:lvl9pPr marL="3656974" algn="l" defTabSz="91424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7" userDrawn="1">
          <p15:clr>
            <a:srgbClr val="A4A3A4"/>
          </p15:clr>
        </p15:guide>
        <p15:guide id="2" pos="21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野 耕" initials="大野" lastIdx="1" clrIdx="0">
    <p:extLst>
      <p:ext uri="{19B8F6BF-5375-455C-9EA6-DF929625EA0E}">
        <p15:presenceInfo xmlns:p15="http://schemas.microsoft.com/office/powerpoint/2012/main" userId="S::toono@tayf85de.onmicrosoft.com::2723b4cf-9f95-4e06-8aff-2304ddaa8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FF0066"/>
    <a:srgbClr val="FF33CC"/>
    <a:srgbClr val="E90515"/>
    <a:srgbClr val="FF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236" y="180"/>
      </p:cViewPr>
      <p:guideLst>
        <p:guide orient="horz" pos="3097"/>
        <p:guide pos="2183"/>
      </p:guideLst>
    </p:cSldViewPr>
  </p:slideViewPr>
  <p:notesTextViewPr>
    <p:cViewPr>
      <p:scale>
        <a:sx n="1" d="1"/>
        <a:sy n="1" d="1"/>
      </p:scale>
      <p:origin x="0" y="0"/>
    </p:cViewPr>
  </p:notesTextViewPr>
  <p:gridSpacing cx="76200" cy="76200"/>
</p:viewPr>
</file>

<file path=ppt/_rels/presentation.xml.rels>&#65279;<?xml version="1.0" encoding="utf-8" standalone="yes"?>
<Relationships xmlns="http://schemas.openxmlformats.org/package/2006/relationships">
  <Relationship Id="rId8" Type="http://schemas.openxmlformats.org/officeDocument/2006/relationships/commentAuthors" Target="commentAuthors.xml" />
  <Relationship Id="rId3" Type="http://schemas.openxmlformats.org/officeDocument/2006/relationships/customXml" Target="../customXml/item3.xml" />
  <Relationship Id="rId7" Type="http://schemas.openxmlformats.org/officeDocument/2006/relationships/notesMaster" Target="notesMasters/notesMaster1.xml" />
  <Relationship Id="rId12" Type="http://schemas.openxmlformats.org/officeDocument/2006/relationships/tableStyles" Target="tableStyles.xml" />
  <Relationship Id="rId2" Type="http://schemas.openxmlformats.org/officeDocument/2006/relationships/customXml" Target="../customXml/item2.xml" />
  <Relationship Id="rId1" Type="http://schemas.openxmlformats.org/officeDocument/2006/relationships/customXml" Target="../customXml/item1.xml" />
  <Relationship Id="rId6" Type="http://schemas.openxmlformats.org/officeDocument/2006/relationships/slide" Target="slides/slide2.xml" />
  <Relationship Id="rId11" Type="http://schemas.openxmlformats.org/officeDocument/2006/relationships/theme" Target="theme/theme1.xml" />
  <Relationship Id="rId5" Type="http://schemas.openxmlformats.org/officeDocument/2006/relationships/slide" Target="slides/slide1.xml" />
  <Relationship Id="rId10" Type="http://schemas.openxmlformats.org/officeDocument/2006/relationships/viewProps" Target="viewProps.xml" />
  <Relationship Id="rId4" Type="http://schemas.openxmlformats.org/officeDocument/2006/relationships/slideMaster" Target="slideMasters/slideMaster1.xml" />
  <Relationship Id="rId9" Type="http://schemas.openxmlformats.org/officeDocument/2006/relationships/presProps" Target="presProps.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6400" cy="496888"/>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9" y="0"/>
            <a:ext cx="2946400" cy="496888"/>
          </a:xfrm>
          <a:prstGeom prst="rect">
            <a:avLst/>
          </a:prstGeom>
        </p:spPr>
        <p:txBody>
          <a:bodyPr vert="horz" lIns="91426" tIns="45713" rIns="91426" bIns="45713" rtlCol="0"/>
          <a:lstStyle>
            <a:lvl1pPr algn="r">
              <a:defRPr sz="1200"/>
            </a:lvl1pPr>
          </a:lstStyle>
          <a:p>
            <a:fld id="{B65E4516-2E20-4C88-9E58-1D2F2090C14D}" type="datetimeFigureOut">
              <a:rPr kumimoji="1" lang="ja-JP" altLang="en-US" smtClean="0"/>
              <a:t>2021/1/15</a:t>
            </a:fld>
            <a:endParaRPr kumimoji="1" lang="ja-JP" altLang="en-US"/>
          </a:p>
        </p:txBody>
      </p:sp>
      <p:sp>
        <p:nvSpPr>
          <p:cNvPr id="4" name="スライド イメージ プレースホルダー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9451" y="4776789"/>
            <a:ext cx="5438775" cy="3908425"/>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9750"/>
            <a:ext cx="2946400" cy="496888"/>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9" y="9429750"/>
            <a:ext cx="2946400" cy="496888"/>
          </a:xfrm>
          <a:prstGeom prst="rect">
            <a:avLst/>
          </a:prstGeom>
        </p:spPr>
        <p:txBody>
          <a:bodyPr vert="horz" lIns="91426" tIns="45713" rIns="91426" bIns="45713" rtlCol="0" anchor="b"/>
          <a:lstStyle>
            <a:lvl1pPr algn="r">
              <a:defRPr sz="1200"/>
            </a:lvl1pPr>
          </a:lstStyle>
          <a:p>
            <a:fld id="{E082E2A5-C141-4CD2-81CE-52BED48BEC40}" type="slidenum">
              <a:rPr kumimoji="1" lang="ja-JP" altLang="en-US" smtClean="0"/>
              <a:t>‹#›</a:t>
            </a:fld>
            <a:endParaRPr kumimoji="1" lang="ja-JP" altLang="en-US"/>
          </a:p>
        </p:txBody>
      </p:sp>
    </p:spTree>
    <p:extLst>
      <p:ext uri="{BB962C8B-B14F-4D97-AF65-F5344CB8AC3E}">
        <p14:creationId xmlns:p14="http://schemas.microsoft.com/office/powerpoint/2010/main" val="2071822969"/>
      </p:ext>
    </p:extLst>
  </p:cSld>
  <p:clrMap bg1="lt1" tx1="dk1" bg2="lt2" tx2="dk2" accent1="accent1" accent2="accent2" accent3="accent3" accent4="accent4" accent5="accent5" accent6="accent6" hlink="hlink" folHlink="folHlink"/>
  <p:notesStyle>
    <a:lvl1pPr marL="0" algn="l" defTabSz="914244" rtl="0" eaLnBrk="1" latinLnBrk="0" hangingPunct="1">
      <a:defRPr kumimoji="1" sz="1200" kern="1200">
        <a:solidFill>
          <a:schemeClr val="tx1"/>
        </a:solidFill>
        <a:latin typeface="+mn-lt"/>
        <a:ea typeface="+mn-ea"/>
        <a:cs typeface="+mn-cs"/>
      </a:defRPr>
    </a:lvl1pPr>
    <a:lvl2pPr marL="457122" algn="l" defTabSz="914244" rtl="0" eaLnBrk="1" latinLnBrk="0" hangingPunct="1">
      <a:defRPr kumimoji="1" sz="1200" kern="1200">
        <a:solidFill>
          <a:schemeClr val="tx1"/>
        </a:solidFill>
        <a:latin typeface="+mn-lt"/>
        <a:ea typeface="+mn-ea"/>
        <a:cs typeface="+mn-cs"/>
      </a:defRPr>
    </a:lvl2pPr>
    <a:lvl3pPr marL="914244" algn="l" defTabSz="914244" rtl="0" eaLnBrk="1" latinLnBrk="0" hangingPunct="1">
      <a:defRPr kumimoji="1" sz="1200" kern="1200">
        <a:solidFill>
          <a:schemeClr val="tx1"/>
        </a:solidFill>
        <a:latin typeface="+mn-lt"/>
        <a:ea typeface="+mn-ea"/>
        <a:cs typeface="+mn-cs"/>
      </a:defRPr>
    </a:lvl3pPr>
    <a:lvl4pPr marL="1371365" algn="l" defTabSz="914244" rtl="0" eaLnBrk="1" latinLnBrk="0" hangingPunct="1">
      <a:defRPr kumimoji="1" sz="1200" kern="1200">
        <a:solidFill>
          <a:schemeClr val="tx1"/>
        </a:solidFill>
        <a:latin typeface="+mn-lt"/>
        <a:ea typeface="+mn-ea"/>
        <a:cs typeface="+mn-cs"/>
      </a:defRPr>
    </a:lvl4pPr>
    <a:lvl5pPr marL="1828486" algn="l" defTabSz="914244" rtl="0" eaLnBrk="1" latinLnBrk="0" hangingPunct="1">
      <a:defRPr kumimoji="1" sz="1200" kern="1200">
        <a:solidFill>
          <a:schemeClr val="tx1"/>
        </a:solidFill>
        <a:latin typeface="+mn-lt"/>
        <a:ea typeface="+mn-ea"/>
        <a:cs typeface="+mn-cs"/>
      </a:defRPr>
    </a:lvl5pPr>
    <a:lvl6pPr marL="2285607" algn="l" defTabSz="914244" rtl="0" eaLnBrk="1" latinLnBrk="0" hangingPunct="1">
      <a:defRPr kumimoji="1" sz="1200" kern="1200">
        <a:solidFill>
          <a:schemeClr val="tx1"/>
        </a:solidFill>
        <a:latin typeface="+mn-lt"/>
        <a:ea typeface="+mn-ea"/>
        <a:cs typeface="+mn-cs"/>
      </a:defRPr>
    </a:lvl6pPr>
    <a:lvl7pPr marL="2742730" algn="l" defTabSz="914244" rtl="0" eaLnBrk="1" latinLnBrk="0" hangingPunct="1">
      <a:defRPr kumimoji="1" sz="1200" kern="1200">
        <a:solidFill>
          <a:schemeClr val="tx1"/>
        </a:solidFill>
        <a:latin typeface="+mn-lt"/>
        <a:ea typeface="+mn-ea"/>
        <a:cs typeface="+mn-cs"/>
      </a:defRPr>
    </a:lvl7pPr>
    <a:lvl8pPr marL="3199852" algn="l" defTabSz="914244" rtl="0" eaLnBrk="1" latinLnBrk="0" hangingPunct="1">
      <a:defRPr kumimoji="1" sz="1200" kern="1200">
        <a:solidFill>
          <a:schemeClr val="tx1"/>
        </a:solidFill>
        <a:latin typeface="+mn-lt"/>
        <a:ea typeface="+mn-ea"/>
        <a:cs typeface="+mn-cs"/>
      </a:defRPr>
    </a:lvl8pPr>
    <a:lvl9pPr marL="3656974" algn="l" defTabSz="914244"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82E2A5-C141-4CD2-81CE-52BED48BEC40}" type="slidenum">
              <a:rPr kumimoji="1" lang="ja-JP" altLang="en-US" smtClean="0"/>
              <a:t>1</a:t>
            </a:fld>
            <a:endParaRPr kumimoji="1" lang="ja-JP" altLang="en-US"/>
          </a:p>
        </p:txBody>
      </p:sp>
    </p:spTree>
    <p:extLst>
      <p:ext uri="{BB962C8B-B14F-4D97-AF65-F5344CB8AC3E}">
        <p14:creationId xmlns:p14="http://schemas.microsoft.com/office/powerpoint/2010/main" val="70270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04">
              <a:defRPr/>
            </a:pPr>
            <a:fld id="{E082E2A5-C141-4CD2-81CE-52BED48BEC40}" type="slidenum">
              <a:rPr lang="ja-JP" altLang="en-US">
                <a:solidFill>
                  <a:prstClr val="black"/>
                </a:solidFill>
                <a:latin typeface="Calibri" panose="020F0502020204030204"/>
                <a:ea typeface="ＭＳ Ｐゴシック" panose="020B0600070205080204" pitchFamily="50" charset="-128"/>
              </a:rPr>
              <a:pPr defTabSz="914104">
                <a:defRPr/>
              </a:pPr>
              <a:t>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15337454"/>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2"/>
            <a:ext cx="4800600" cy="2531533"/>
          </a:xfrm>
        </p:spPr>
        <p:txBody>
          <a:bodyPr/>
          <a:lstStyle>
            <a:lvl1pPr marL="0" indent="0" algn="ctr">
              <a:buNone/>
              <a:defRPr>
                <a:solidFill>
                  <a:schemeClr val="tx1">
                    <a:tint val="75000"/>
                  </a:schemeClr>
                </a:solidFill>
              </a:defRPr>
            </a:lvl1pPr>
            <a:lvl2pPr marL="459453" indent="0" algn="ctr">
              <a:buNone/>
              <a:defRPr>
                <a:solidFill>
                  <a:schemeClr val="tx1">
                    <a:tint val="75000"/>
                  </a:schemeClr>
                </a:solidFill>
              </a:defRPr>
            </a:lvl2pPr>
            <a:lvl3pPr marL="918906" indent="0" algn="ctr">
              <a:buNone/>
              <a:defRPr>
                <a:solidFill>
                  <a:schemeClr val="tx1">
                    <a:tint val="75000"/>
                  </a:schemeClr>
                </a:solidFill>
              </a:defRPr>
            </a:lvl3pPr>
            <a:lvl4pPr marL="1378359" indent="0" algn="ctr">
              <a:buNone/>
              <a:defRPr>
                <a:solidFill>
                  <a:schemeClr val="tx1">
                    <a:tint val="75000"/>
                  </a:schemeClr>
                </a:solidFill>
              </a:defRPr>
            </a:lvl4pPr>
            <a:lvl5pPr marL="1837810" indent="0" algn="ctr">
              <a:buNone/>
              <a:defRPr>
                <a:solidFill>
                  <a:schemeClr val="tx1">
                    <a:tint val="75000"/>
                  </a:schemeClr>
                </a:solidFill>
              </a:defRPr>
            </a:lvl5pPr>
            <a:lvl6pPr marL="2297263" indent="0" algn="ctr">
              <a:buNone/>
              <a:defRPr>
                <a:solidFill>
                  <a:schemeClr val="tx1">
                    <a:tint val="75000"/>
                  </a:schemeClr>
                </a:solidFill>
              </a:defRPr>
            </a:lvl6pPr>
            <a:lvl7pPr marL="2756717" indent="0" algn="ctr">
              <a:buNone/>
              <a:defRPr>
                <a:solidFill>
                  <a:schemeClr val="tx1">
                    <a:tint val="75000"/>
                  </a:schemeClr>
                </a:solidFill>
              </a:defRPr>
            </a:lvl7pPr>
            <a:lvl8pPr marL="3216169" indent="0" algn="ctr">
              <a:buNone/>
              <a:defRPr>
                <a:solidFill>
                  <a:schemeClr val="tx1">
                    <a:tint val="75000"/>
                  </a:schemeClr>
                </a:solidFill>
              </a:defRPr>
            </a:lvl8pPr>
            <a:lvl9pPr marL="3675622"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3324891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8" y="529701"/>
            <a:ext cx="1157288" cy="112680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80" y="529701"/>
            <a:ext cx="3357563" cy="112680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144003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238534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5"/>
            <a:ext cx="5829300" cy="1967442"/>
          </a:xfrm>
        </p:spPr>
        <p:txBody>
          <a:bodyPr anchor="t"/>
          <a:lstStyle>
            <a:lvl1pPr algn="l">
              <a:defRPr sz="4019"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6"/>
          </a:xfrm>
        </p:spPr>
        <p:txBody>
          <a:bodyPr anchor="b"/>
          <a:lstStyle>
            <a:lvl1pPr marL="0" indent="0">
              <a:buNone/>
              <a:defRPr sz="2011">
                <a:solidFill>
                  <a:schemeClr val="tx1">
                    <a:tint val="75000"/>
                  </a:schemeClr>
                </a:solidFill>
              </a:defRPr>
            </a:lvl1pPr>
            <a:lvl2pPr marL="459453" indent="0">
              <a:buNone/>
              <a:defRPr sz="1809">
                <a:solidFill>
                  <a:schemeClr val="tx1">
                    <a:tint val="75000"/>
                  </a:schemeClr>
                </a:solidFill>
              </a:defRPr>
            </a:lvl2pPr>
            <a:lvl3pPr marL="918906" indent="0">
              <a:buNone/>
              <a:defRPr sz="1609">
                <a:solidFill>
                  <a:schemeClr val="tx1">
                    <a:tint val="75000"/>
                  </a:schemeClr>
                </a:solidFill>
              </a:defRPr>
            </a:lvl3pPr>
            <a:lvl4pPr marL="1378359" indent="0">
              <a:buNone/>
              <a:defRPr sz="1407">
                <a:solidFill>
                  <a:schemeClr val="tx1">
                    <a:tint val="75000"/>
                  </a:schemeClr>
                </a:solidFill>
              </a:defRPr>
            </a:lvl4pPr>
            <a:lvl5pPr marL="1837810" indent="0">
              <a:buNone/>
              <a:defRPr sz="1407">
                <a:solidFill>
                  <a:schemeClr val="tx1">
                    <a:tint val="75000"/>
                  </a:schemeClr>
                </a:solidFill>
              </a:defRPr>
            </a:lvl5pPr>
            <a:lvl6pPr marL="2297263" indent="0">
              <a:buNone/>
              <a:defRPr sz="1407">
                <a:solidFill>
                  <a:schemeClr val="tx1">
                    <a:tint val="75000"/>
                  </a:schemeClr>
                </a:solidFill>
              </a:defRPr>
            </a:lvl6pPr>
            <a:lvl7pPr marL="2756717" indent="0">
              <a:buNone/>
              <a:defRPr sz="1407">
                <a:solidFill>
                  <a:schemeClr val="tx1">
                    <a:tint val="75000"/>
                  </a:schemeClr>
                </a:solidFill>
              </a:defRPr>
            </a:lvl7pPr>
            <a:lvl8pPr marL="3216169" indent="0">
              <a:buNone/>
              <a:defRPr sz="1407">
                <a:solidFill>
                  <a:schemeClr val="tx1">
                    <a:tint val="75000"/>
                  </a:schemeClr>
                </a:solidFill>
              </a:defRPr>
            </a:lvl8pPr>
            <a:lvl9pPr marL="3675622" indent="0">
              <a:buNone/>
              <a:defRPr sz="1407">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6643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80" y="3081870"/>
            <a:ext cx="2257425" cy="8715905"/>
          </a:xfrm>
        </p:spPr>
        <p:txBody>
          <a:bodyPr/>
          <a:lstStyle>
            <a:lvl1pPr>
              <a:defRPr sz="2815"/>
            </a:lvl1pPr>
            <a:lvl2pPr>
              <a:defRPr sz="2412"/>
            </a:lvl2pPr>
            <a:lvl3pPr>
              <a:defRPr sz="2011"/>
            </a:lvl3pPr>
            <a:lvl4pPr>
              <a:defRPr sz="1809"/>
            </a:lvl4pPr>
            <a:lvl5pPr>
              <a:defRPr sz="1809"/>
            </a:lvl5pPr>
            <a:lvl6pPr>
              <a:defRPr sz="1809"/>
            </a:lvl6pPr>
            <a:lvl7pPr>
              <a:defRPr sz="1809"/>
            </a:lvl7pPr>
            <a:lvl8pPr>
              <a:defRPr sz="1809"/>
            </a:lvl8pPr>
            <a:lvl9pPr>
              <a:defRPr sz="180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5" y="3081870"/>
            <a:ext cx="2257425" cy="8715905"/>
          </a:xfrm>
        </p:spPr>
        <p:txBody>
          <a:bodyPr/>
          <a:lstStyle>
            <a:lvl1pPr>
              <a:defRPr sz="2815"/>
            </a:lvl1pPr>
            <a:lvl2pPr>
              <a:defRPr sz="2412"/>
            </a:lvl2pPr>
            <a:lvl3pPr>
              <a:defRPr sz="2011"/>
            </a:lvl3pPr>
            <a:lvl4pPr>
              <a:defRPr sz="1809"/>
            </a:lvl4pPr>
            <a:lvl5pPr>
              <a:defRPr sz="1809"/>
            </a:lvl5pPr>
            <a:lvl6pPr>
              <a:defRPr sz="1809"/>
            </a:lvl6pPr>
            <a:lvl7pPr>
              <a:defRPr sz="1809"/>
            </a:lvl7pPr>
            <a:lvl8pPr>
              <a:defRPr sz="1809"/>
            </a:lvl8pPr>
            <a:lvl9pPr>
              <a:defRPr sz="180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1202399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701"/>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4" y="2217389"/>
            <a:ext cx="3030141" cy="924101"/>
          </a:xfrm>
        </p:spPr>
        <p:txBody>
          <a:bodyPr anchor="b"/>
          <a:lstStyle>
            <a:lvl1pPr marL="0" indent="0">
              <a:buNone/>
              <a:defRPr sz="2412" b="1"/>
            </a:lvl1pPr>
            <a:lvl2pPr marL="459453" indent="0">
              <a:buNone/>
              <a:defRPr sz="2011" b="1"/>
            </a:lvl2pPr>
            <a:lvl3pPr marL="918906" indent="0">
              <a:buNone/>
              <a:defRPr sz="1809" b="1"/>
            </a:lvl3pPr>
            <a:lvl4pPr marL="1378359" indent="0">
              <a:buNone/>
              <a:defRPr sz="1609" b="1"/>
            </a:lvl4pPr>
            <a:lvl5pPr marL="1837810" indent="0">
              <a:buNone/>
              <a:defRPr sz="1609" b="1"/>
            </a:lvl5pPr>
            <a:lvl6pPr marL="2297263" indent="0">
              <a:buNone/>
              <a:defRPr sz="1609" b="1"/>
            </a:lvl6pPr>
            <a:lvl7pPr marL="2756717" indent="0">
              <a:buNone/>
              <a:defRPr sz="1609" b="1"/>
            </a:lvl7pPr>
            <a:lvl8pPr marL="3216169" indent="0">
              <a:buNone/>
              <a:defRPr sz="1609" b="1"/>
            </a:lvl8pPr>
            <a:lvl9pPr marL="3675622" indent="0">
              <a:buNone/>
              <a:defRPr sz="1609"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4" y="3141486"/>
            <a:ext cx="3030141" cy="5707416"/>
          </a:xfrm>
        </p:spPr>
        <p:txBody>
          <a:bodyPr/>
          <a:lstStyle>
            <a:lvl1pPr>
              <a:defRPr sz="2412"/>
            </a:lvl1pPr>
            <a:lvl2pPr>
              <a:defRPr sz="2011"/>
            </a:lvl2pPr>
            <a:lvl3pPr>
              <a:defRPr sz="1809"/>
            </a:lvl3pPr>
            <a:lvl4pPr>
              <a:defRPr sz="1609"/>
            </a:lvl4pPr>
            <a:lvl5pPr>
              <a:defRPr sz="1609"/>
            </a:lvl5pPr>
            <a:lvl6pPr>
              <a:defRPr sz="1609"/>
            </a:lvl6pPr>
            <a:lvl7pPr>
              <a:defRPr sz="1609"/>
            </a:lvl7pPr>
            <a:lvl8pPr>
              <a:defRPr sz="1609"/>
            </a:lvl8pPr>
            <a:lvl9pPr>
              <a:defRPr sz="160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4" y="2217389"/>
            <a:ext cx="3031331" cy="924101"/>
          </a:xfrm>
        </p:spPr>
        <p:txBody>
          <a:bodyPr anchor="b"/>
          <a:lstStyle>
            <a:lvl1pPr marL="0" indent="0">
              <a:buNone/>
              <a:defRPr sz="2412" b="1"/>
            </a:lvl1pPr>
            <a:lvl2pPr marL="459453" indent="0">
              <a:buNone/>
              <a:defRPr sz="2011" b="1"/>
            </a:lvl2pPr>
            <a:lvl3pPr marL="918906" indent="0">
              <a:buNone/>
              <a:defRPr sz="1809" b="1"/>
            </a:lvl3pPr>
            <a:lvl4pPr marL="1378359" indent="0">
              <a:buNone/>
              <a:defRPr sz="1609" b="1"/>
            </a:lvl4pPr>
            <a:lvl5pPr marL="1837810" indent="0">
              <a:buNone/>
              <a:defRPr sz="1609" b="1"/>
            </a:lvl5pPr>
            <a:lvl6pPr marL="2297263" indent="0">
              <a:buNone/>
              <a:defRPr sz="1609" b="1"/>
            </a:lvl6pPr>
            <a:lvl7pPr marL="2756717" indent="0">
              <a:buNone/>
              <a:defRPr sz="1609" b="1"/>
            </a:lvl7pPr>
            <a:lvl8pPr marL="3216169" indent="0">
              <a:buNone/>
              <a:defRPr sz="1609" b="1"/>
            </a:lvl8pPr>
            <a:lvl9pPr marL="3675622" indent="0">
              <a:buNone/>
              <a:defRPr sz="1609"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4" y="3141486"/>
            <a:ext cx="3031331" cy="5707416"/>
          </a:xfrm>
        </p:spPr>
        <p:txBody>
          <a:bodyPr/>
          <a:lstStyle>
            <a:lvl1pPr>
              <a:defRPr sz="2412"/>
            </a:lvl1pPr>
            <a:lvl2pPr>
              <a:defRPr sz="2011"/>
            </a:lvl2pPr>
            <a:lvl3pPr>
              <a:defRPr sz="1809"/>
            </a:lvl3pPr>
            <a:lvl4pPr>
              <a:defRPr sz="1609"/>
            </a:lvl4pPr>
            <a:lvl5pPr>
              <a:defRPr sz="1609"/>
            </a:lvl5pPr>
            <a:lvl6pPr>
              <a:defRPr sz="1609"/>
            </a:lvl6pPr>
            <a:lvl7pPr>
              <a:defRPr sz="1609"/>
            </a:lvl7pPr>
            <a:lvl8pPr>
              <a:defRPr sz="1609"/>
            </a:lvl8pPr>
            <a:lvl9pPr>
              <a:defRPr sz="1609"/>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190994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404648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5" y="394410"/>
            <a:ext cx="2256235" cy="1678517"/>
          </a:xfrm>
        </p:spPr>
        <p:txBody>
          <a:bodyPr anchor="b"/>
          <a:lstStyle>
            <a:lvl1pPr algn="l">
              <a:defRPr sz="2011"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92" y="394410"/>
            <a:ext cx="3833813" cy="8454497"/>
          </a:xfrm>
        </p:spPr>
        <p:txBody>
          <a:bodyPr/>
          <a:lstStyle>
            <a:lvl1pPr>
              <a:defRPr sz="3215"/>
            </a:lvl1pPr>
            <a:lvl2pPr>
              <a:defRPr sz="2815"/>
            </a:lvl2pPr>
            <a:lvl3pPr>
              <a:defRPr sz="2412"/>
            </a:lvl3pPr>
            <a:lvl4pPr>
              <a:defRPr sz="2011"/>
            </a:lvl4pPr>
            <a:lvl5pPr>
              <a:defRPr sz="2011"/>
            </a:lvl5pPr>
            <a:lvl6pPr>
              <a:defRPr sz="2011"/>
            </a:lvl6pPr>
            <a:lvl7pPr>
              <a:defRPr sz="2011"/>
            </a:lvl7pPr>
            <a:lvl8pPr>
              <a:defRPr sz="2011"/>
            </a:lvl8pPr>
            <a:lvl9pPr>
              <a:defRPr sz="2011"/>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5" y="2072924"/>
            <a:ext cx="2256235" cy="6775980"/>
          </a:xfrm>
        </p:spPr>
        <p:txBody>
          <a:bodyPr/>
          <a:lstStyle>
            <a:lvl1pPr marL="0" indent="0">
              <a:buNone/>
              <a:defRPr sz="1407"/>
            </a:lvl1pPr>
            <a:lvl2pPr marL="459453" indent="0">
              <a:buNone/>
              <a:defRPr sz="1206"/>
            </a:lvl2pPr>
            <a:lvl3pPr marL="918906" indent="0">
              <a:buNone/>
              <a:defRPr sz="1005"/>
            </a:lvl3pPr>
            <a:lvl4pPr marL="1378359" indent="0">
              <a:buNone/>
              <a:defRPr sz="904"/>
            </a:lvl4pPr>
            <a:lvl5pPr marL="1837810" indent="0">
              <a:buNone/>
              <a:defRPr sz="904"/>
            </a:lvl5pPr>
            <a:lvl6pPr marL="2297263" indent="0">
              <a:buNone/>
              <a:defRPr sz="904"/>
            </a:lvl6pPr>
            <a:lvl7pPr marL="2756717" indent="0">
              <a:buNone/>
              <a:defRPr sz="904"/>
            </a:lvl7pPr>
            <a:lvl8pPr marL="3216169" indent="0">
              <a:buNone/>
              <a:defRPr sz="904"/>
            </a:lvl8pPr>
            <a:lvl9pPr marL="3675622" indent="0">
              <a:buNone/>
              <a:defRPr sz="904"/>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45649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1"/>
            <a:ext cx="4114800" cy="818622"/>
          </a:xfrm>
        </p:spPr>
        <p:txBody>
          <a:bodyPr anchor="b"/>
          <a:lstStyle>
            <a:lvl1pPr algn="l">
              <a:defRPr sz="2011"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20"/>
            <a:ext cx="4114800" cy="5943600"/>
          </a:xfrm>
        </p:spPr>
        <p:txBody>
          <a:bodyPr/>
          <a:lstStyle>
            <a:lvl1pPr marL="0" indent="0">
              <a:buNone/>
              <a:defRPr sz="3215"/>
            </a:lvl1pPr>
            <a:lvl2pPr marL="459453" indent="0">
              <a:buNone/>
              <a:defRPr sz="2815"/>
            </a:lvl2pPr>
            <a:lvl3pPr marL="918906" indent="0">
              <a:buNone/>
              <a:defRPr sz="2412"/>
            </a:lvl3pPr>
            <a:lvl4pPr marL="1378359" indent="0">
              <a:buNone/>
              <a:defRPr sz="2011"/>
            </a:lvl4pPr>
            <a:lvl5pPr marL="1837810" indent="0">
              <a:buNone/>
              <a:defRPr sz="2011"/>
            </a:lvl5pPr>
            <a:lvl6pPr marL="2297263" indent="0">
              <a:buNone/>
              <a:defRPr sz="2011"/>
            </a:lvl6pPr>
            <a:lvl7pPr marL="2756717" indent="0">
              <a:buNone/>
              <a:defRPr sz="2011"/>
            </a:lvl7pPr>
            <a:lvl8pPr marL="3216169" indent="0">
              <a:buNone/>
              <a:defRPr sz="2011"/>
            </a:lvl8pPr>
            <a:lvl9pPr marL="3675622" indent="0">
              <a:buNone/>
              <a:defRPr sz="2011"/>
            </a:lvl9pPr>
          </a:lstStyle>
          <a:p>
            <a:endParaRPr kumimoji="1" lang="ja-JP" altLang="en-US"/>
          </a:p>
        </p:txBody>
      </p:sp>
      <p:sp>
        <p:nvSpPr>
          <p:cNvPr id="4" name="テキスト プレースホルダー 3"/>
          <p:cNvSpPr>
            <a:spLocks noGrp="1"/>
          </p:cNvSpPr>
          <p:nvPr>
            <p:ph type="body" sz="half" idx="2"/>
          </p:nvPr>
        </p:nvSpPr>
        <p:spPr>
          <a:xfrm>
            <a:off x="1344216" y="7752823"/>
            <a:ext cx="4114800" cy="1162578"/>
          </a:xfrm>
        </p:spPr>
        <p:txBody>
          <a:bodyPr/>
          <a:lstStyle>
            <a:lvl1pPr marL="0" indent="0">
              <a:buNone/>
              <a:defRPr sz="1407"/>
            </a:lvl1pPr>
            <a:lvl2pPr marL="459453" indent="0">
              <a:buNone/>
              <a:defRPr sz="1206"/>
            </a:lvl2pPr>
            <a:lvl3pPr marL="918906" indent="0">
              <a:buNone/>
              <a:defRPr sz="1005"/>
            </a:lvl3pPr>
            <a:lvl4pPr marL="1378359" indent="0">
              <a:buNone/>
              <a:defRPr sz="904"/>
            </a:lvl4pPr>
            <a:lvl5pPr marL="1837810" indent="0">
              <a:buNone/>
              <a:defRPr sz="904"/>
            </a:lvl5pPr>
            <a:lvl6pPr marL="2297263" indent="0">
              <a:buNone/>
              <a:defRPr sz="904"/>
            </a:lvl6pPr>
            <a:lvl7pPr marL="2756717" indent="0">
              <a:buNone/>
              <a:defRPr sz="904"/>
            </a:lvl7pPr>
            <a:lvl8pPr marL="3216169" indent="0">
              <a:buNone/>
              <a:defRPr sz="904"/>
            </a:lvl8pPr>
            <a:lvl9pPr marL="3675622" indent="0">
              <a:buNone/>
              <a:defRPr sz="904"/>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3492259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2273440260"/>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theme" Target="../theme/theme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701"/>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3"/>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6">
                <a:solidFill>
                  <a:schemeClr val="tx1">
                    <a:tint val="75000"/>
                  </a:schemeClr>
                </a:solidFill>
              </a:defRPr>
            </a:lvl1pPr>
          </a:lstStyle>
          <a:p>
            <a:fld id="{FAD117F3-8567-4AC2-9AB9-910D4586EDC8}" type="datetimeFigureOut">
              <a:rPr kumimoji="1" lang="ja-JP" altLang="en-US" smtClean="0"/>
              <a:t>2021/1/15</a:t>
            </a:fld>
            <a:endParaRPr kumimoji="1" lang="ja-JP" altLang="en-US"/>
          </a:p>
        </p:txBody>
      </p:sp>
      <p:sp>
        <p:nvSpPr>
          <p:cNvPr id="5" name="フッター プレースホルダー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6">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6">
                <a:solidFill>
                  <a:schemeClr val="tx1">
                    <a:tint val="75000"/>
                  </a:schemeClr>
                </a:solidFill>
              </a:defRPr>
            </a:lvl1pPr>
          </a:lstStyle>
          <a:p>
            <a:fld id="{4842FB92-3FBA-46CC-8949-7CBA983A9A75}" type="slidenum">
              <a:rPr kumimoji="1" lang="ja-JP" altLang="en-US" smtClean="0"/>
              <a:t>‹#›</a:t>
            </a:fld>
            <a:endParaRPr kumimoji="1" lang="ja-JP" altLang="en-US"/>
          </a:p>
        </p:txBody>
      </p:sp>
    </p:spTree>
    <p:extLst>
      <p:ext uri="{BB962C8B-B14F-4D97-AF65-F5344CB8AC3E}">
        <p14:creationId xmlns:p14="http://schemas.microsoft.com/office/powerpoint/2010/main" val="2179155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ctr" defTabSz="918906" rtl="0" eaLnBrk="1" latinLnBrk="0" hangingPunct="1">
        <a:spcBef>
          <a:spcPct val="0"/>
        </a:spcBef>
        <a:buNone/>
        <a:defRPr kumimoji="1" sz="4421" kern="1200">
          <a:solidFill>
            <a:schemeClr val="tx1"/>
          </a:solidFill>
          <a:latin typeface="+mj-lt"/>
          <a:ea typeface="+mj-ea"/>
          <a:cs typeface="+mj-cs"/>
        </a:defRPr>
      </a:lvl1pPr>
    </p:titleStyle>
    <p:bodyStyle>
      <a:lvl1pPr marL="344589" indent="-344589" algn="l" defTabSz="918906" rtl="0" eaLnBrk="1" latinLnBrk="0" hangingPunct="1">
        <a:spcBef>
          <a:spcPct val="20000"/>
        </a:spcBef>
        <a:buFont typeface="Arial" panose="020B0604020202020204" pitchFamily="34" charset="0"/>
        <a:buChar char="•"/>
        <a:defRPr kumimoji="1" sz="3215" kern="1200">
          <a:solidFill>
            <a:schemeClr val="tx1"/>
          </a:solidFill>
          <a:latin typeface="+mn-lt"/>
          <a:ea typeface="+mn-ea"/>
          <a:cs typeface="+mn-cs"/>
        </a:defRPr>
      </a:lvl1pPr>
      <a:lvl2pPr marL="746610" indent="-287157" algn="l" defTabSz="918906" rtl="0" eaLnBrk="1" latinLnBrk="0" hangingPunct="1">
        <a:spcBef>
          <a:spcPct val="20000"/>
        </a:spcBef>
        <a:buFont typeface="Arial" panose="020B0604020202020204" pitchFamily="34" charset="0"/>
        <a:buChar char="–"/>
        <a:defRPr kumimoji="1" sz="2815" kern="1200">
          <a:solidFill>
            <a:schemeClr val="tx1"/>
          </a:solidFill>
          <a:latin typeface="+mn-lt"/>
          <a:ea typeface="+mn-ea"/>
          <a:cs typeface="+mn-cs"/>
        </a:defRPr>
      </a:lvl2pPr>
      <a:lvl3pPr marL="1148631" indent="-229726" algn="l" defTabSz="918906" rtl="0" eaLnBrk="1" latinLnBrk="0" hangingPunct="1">
        <a:spcBef>
          <a:spcPct val="20000"/>
        </a:spcBef>
        <a:buFont typeface="Arial" panose="020B0604020202020204" pitchFamily="34" charset="0"/>
        <a:buChar char="•"/>
        <a:defRPr kumimoji="1" sz="2412" kern="1200">
          <a:solidFill>
            <a:schemeClr val="tx1"/>
          </a:solidFill>
          <a:latin typeface="+mn-lt"/>
          <a:ea typeface="+mn-ea"/>
          <a:cs typeface="+mn-cs"/>
        </a:defRPr>
      </a:lvl3pPr>
      <a:lvl4pPr marL="1608084"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4pPr>
      <a:lvl5pPr marL="2067537"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5pPr>
      <a:lvl6pPr marL="2526990"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6pPr>
      <a:lvl7pPr marL="2986443"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7pPr>
      <a:lvl8pPr marL="3445895"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8pPr>
      <a:lvl9pPr marL="3905348" indent="-229726" algn="l" defTabSz="918906" rtl="0" eaLnBrk="1" latinLnBrk="0" hangingPunct="1">
        <a:spcBef>
          <a:spcPct val="20000"/>
        </a:spcBef>
        <a:buFont typeface="Arial" panose="020B0604020202020204" pitchFamily="34" charset="0"/>
        <a:buChar char="•"/>
        <a:defRPr kumimoji="1" sz="2011" kern="1200">
          <a:solidFill>
            <a:schemeClr val="tx1"/>
          </a:solidFill>
          <a:latin typeface="+mn-lt"/>
          <a:ea typeface="+mn-ea"/>
          <a:cs typeface="+mn-cs"/>
        </a:defRPr>
      </a:lvl9pPr>
    </p:bodyStyle>
    <p:otherStyle>
      <a:defPPr>
        <a:defRPr lang="ja-JP"/>
      </a:defPPr>
      <a:lvl1pPr marL="0" algn="l" defTabSz="918906" rtl="0" eaLnBrk="1" latinLnBrk="0" hangingPunct="1">
        <a:defRPr kumimoji="1" sz="1809" kern="1200">
          <a:solidFill>
            <a:schemeClr val="tx1"/>
          </a:solidFill>
          <a:latin typeface="+mn-lt"/>
          <a:ea typeface="+mn-ea"/>
          <a:cs typeface="+mn-cs"/>
        </a:defRPr>
      </a:lvl1pPr>
      <a:lvl2pPr marL="459453" algn="l" defTabSz="918906" rtl="0" eaLnBrk="1" latinLnBrk="0" hangingPunct="1">
        <a:defRPr kumimoji="1" sz="1809" kern="1200">
          <a:solidFill>
            <a:schemeClr val="tx1"/>
          </a:solidFill>
          <a:latin typeface="+mn-lt"/>
          <a:ea typeface="+mn-ea"/>
          <a:cs typeface="+mn-cs"/>
        </a:defRPr>
      </a:lvl2pPr>
      <a:lvl3pPr marL="918906" algn="l" defTabSz="918906" rtl="0" eaLnBrk="1" latinLnBrk="0" hangingPunct="1">
        <a:defRPr kumimoji="1" sz="1809" kern="1200">
          <a:solidFill>
            <a:schemeClr val="tx1"/>
          </a:solidFill>
          <a:latin typeface="+mn-lt"/>
          <a:ea typeface="+mn-ea"/>
          <a:cs typeface="+mn-cs"/>
        </a:defRPr>
      </a:lvl3pPr>
      <a:lvl4pPr marL="1378359" algn="l" defTabSz="918906" rtl="0" eaLnBrk="1" latinLnBrk="0" hangingPunct="1">
        <a:defRPr kumimoji="1" sz="1809" kern="1200">
          <a:solidFill>
            <a:schemeClr val="tx1"/>
          </a:solidFill>
          <a:latin typeface="+mn-lt"/>
          <a:ea typeface="+mn-ea"/>
          <a:cs typeface="+mn-cs"/>
        </a:defRPr>
      </a:lvl4pPr>
      <a:lvl5pPr marL="1837810" algn="l" defTabSz="918906" rtl="0" eaLnBrk="1" latinLnBrk="0" hangingPunct="1">
        <a:defRPr kumimoji="1" sz="1809" kern="1200">
          <a:solidFill>
            <a:schemeClr val="tx1"/>
          </a:solidFill>
          <a:latin typeface="+mn-lt"/>
          <a:ea typeface="+mn-ea"/>
          <a:cs typeface="+mn-cs"/>
        </a:defRPr>
      </a:lvl5pPr>
      <a:lvl6pPr marL="2297263" algn="l" defTabSz="918906" rtl="0" eaLnBrk="1" latinLnBrk="0" hangingPunct="1">
        <a:defRPr kumimoji="1" sz="1809" kern="1200">
          <a:solidFill>
            <a:schemeClr val="tx1"/>
          </a:solidFill>
          <a:latin typeface="+mn-lt"/>
          <a:ea typeface="+mn-ea"/>
          <a:cs typeface="+mn-cs"/>
        </a:defRPr>
      </a:lvl6pPr>
      <a:lvl7pPr marL="2756717" algn="l" defTabSz="918906" rtl="0" eaLnBrk="1" latinLnBrk="0" hangingPunct="1">
        <a:defRPr kumimoji="1" sz="1809" kern="1200">
          <a:solidFill>
            <a:schemeClr val="tx1"/>
          </a:solidFill>
          <a:latin typeface="+mn-lt"/>
          <a:ea typeface="+mn-ea"/>
          <a:cs typeface="+mn-cs"/>
        </a:defRPr>
      </a:lvl7pPr>
      <a:lvl8pPr marL="3216169" algn="l" defTabSz="918906" rtl="0" eaLnBrk="1" latinLnBrk="0" hangingPunct="1">
        <a:defRPr kumimoji="1" sz="1809" kern="1200">
          <a:solidFill>
            <a:schemeClr val="tx1"/>
          </a:solidFill>
          <a:latin typeface="+mn-lt"/>
          <a:ea typeface="+mn-ea"/>
          <a:cs typeface="+mn-cs"/>
        </a:defRPr>
      </a:lvl8pPr>
      <a:lvl9pPr marL="3675622" algn="l" defTabSz="918906" rtl="0" eaLnBrk="1" latinLnBrk="0" hangingPunct="1">
        <a:defRPr kumimoji="1" sz="1809"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8" Type="http://schemas.openxmlformats.org/officeDocument/2006/relationships/image" Target="../media/image5.jpeg" />
  <Relationship Id="rId3" Type="http://schemas.openxmlformats.org/officeDocument/2006/relationships/image" Target="../media/image1.png" />
  <Relationship Id="rId7" Type="http://schemas.openxmlformats.org/officeDocument/2006/relationships/image" Target="../media/image4.png" />
  <Relationship Id="rId2" Type="http://schemas.openxmlformats.org/officeDocument/2006/relationships/notesSlide" Target="../notesSlides/notesSlide1.xml" />
  <Relationship Id="rId1" Type="http://schemas.openxmlformats.org/officeDocument/2006/relationships/slideLayout" Target="../slideLayouts/slideLayout2.xml" />
  <Relationship Id="rId6" Type="http://schemas.openxmlformats.org/officeDocument/2006/relationships/image" Target="../media/image3.JPG" />
  <Relationship Id="rId5" Type="http://schemas.openxmlformats.org/officeDocument/2006/relationships/image" Target="../media/image2.png" />
  <Relationship Id="rId4" Type="http://schemas.microsoft.com/office/2007/relationships/hdphoto" Target="../media/hdphoto1.wdp" />
  <Relationship Id="rId9" Type="http://schemas.openxmlformats.org/officeDocument/2006/relationships/image" Target="../media/image6.jpeg" />
</Relationships>
</file>

<file path=ppt/slides/_rels/slide2.xml.rels>&#65279;<?xml version="1.0" encoding="utf-8" standalone="yes"?>
<Relationships xmlns="http://schemas.openxmlformats.org/package/2006/relationships">
  <Relationship Id="rId8" Type="http://schemas.openxmlformats.org/officeDocument/2006/relationships/image" Target="../media/image9.png" />
  <Relationship Id="rId13" Type="http://schemas.openxmlformats.org/officeDocument/2006/relationships/image" Target="../media/image13.png" />
  <Relationship Id="rId3" Type="http://schemas.openxmlformats.org/officeDocument/2006/relationships/image" Target="../media/image7.png" />
  <Relationship Id="rId7" Type="http://schemas.openxmlformats.org/officeDocument/2006/relationships/hyperlink" Target="mailto:k-takai@town.ino.lg.jp" TargetMode="External" />
  <Relationship Id="rId12" Type="http://schemas.openxmlformats.org/officeDocument/2006/relationships/image" Target="../media/image12.png" />
  <Relationship Id="rId2" Type="http://schemas.openxmlformats.org/officeDocument/2006/relationships/notesSlide" Target="../notesSlides/notesSlide2.xml" />
  <Relationship Id="rId1" Type="http://schemas.openxmlformats.org/officeDocument/2006/relationships/slideLayout" Target="../slideLayouts/slideLayout2.xml" />
  <Relationship Id="rId6" Type="http://schemas.microsoft.com/office/2007/relationships/hdphoto" Target="../media/hdphoto3.wdp" />
  <Relationship Id="rId11" Type="http://schemas.openxmlformats.org/officeDocument/2006/relationships/image" Target="../media/image11.png" />
  <Relationship Id="rId5" Type="http://schemas.openxmlformats.org/officeDocument/2006/relationships/image" Target="../media/image8.png" />
  <Relationship Id="rId10" Type="http://schemas.openxmlformats.org/officeDocument/2006/relationships/image" Target="../media/image10.JPG" />
  <Relationship Id="rId4" Type="http://schemas.microsoft.com/office/2007/relationships/hdphoto" Target="../media/hdphoto2.wdp" />
  <Relationship Id="rId9" Type="http://schemas.openxmlformats.org/officeDocument/2006/relationships/hyperlink" Target="mailto:iju@town.ino.lg.jp" TargetMode="External" />
  <Relationship Id="rId14" Type="http://schemas.microsoft.com/office/2007/relationships/hdphoto" Target="../media/hdphoto4.wdp"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6C0631D9-C64F-4A21-8165-C0C71F490C87}"/>
              </a:ext>
            </a:extLst>
          </p:cNvPr>
          <p:cNvSpPr txBox="1"/>
          <p:nvPr/>
        </p:nvSpPr>
        <p:spPr>
          <a:xfrm>
            <a:off x="3465338" y="5671000"/>
            <a:ext cx="3363593" cy="3013372"/>
          </a:xfrm>
          <a:prstGeom prst="rect">
            <a:avLst/>
          </a:prstGeom>
          <a:solidFill>
            <a:srgbClr val="FFFFCC"/>
          </a:solidFill>
        </p:spPr>
        <p:txBody>
          <a:bodyPr wrap="square" rtlCol="0">
            <a:spAutoFit/>
          </a:bodyPr>
          <a:lstStyle/>
          <a:p>
            <a:endParaRPr kumimoji="1" lang="ja-JP" altLang="en-US" dirty="0"/>
          </a:p>
        </p:txBody>
      </p:sp>
      <p:pic>
        <p:nvPicPr>
          <p:cNvPr id="11" name="図 10" descr="緑の山々&#10;&#10;自動的に生成された説明">
            <a:extLst>
              <a:ext uri="{FF2B5EF4-FFF2-40B4-BE49-F238E27FC236}">
                <a16:creationId xmlns:a16="http://schemas.microsoft.com/office/drawing/2014/main" id="{FE14650E-29F6-401B-9BFA-8BAB03ADEAE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20000"/>
                    </a14:imgEffect>
                    <a14:imgEffect>
                      <a14:brightnessContrast bright="20000"/>
                    </a14:imgEffect>
                  </a14:imgLayer>
                </a14:imgProps>
              </a:ext>
              <a:ext uri="{28A0092B-C50C-407E-A947-70E740481C1C}">
                <a14:useLocalDpi xmlns:a14="http://schemas.microsoft.com/office/drawing/2010/main" val="0"/>
              </a:ext>
            </a:extLst>
          </a:blip>
          <a:srcRect l="-17" t="8442" r="-167" b="37150"/>
          <a:stretch/>
        </p:blipFill>
        <p:spPr>
          <a:xfrm>
            <a:off x="0" y="6954"/>
            <a:ext cx="6940617" cy="2318713"/>
          </a:xfrm>
          <a:prstGeom prst="rect">
            <a:avLst/>
          </a:prstGeom>
        </p:spPr>
      </p:pic>
      <p:sp>
        <p:nvSpPr>
          <p:cNvPr id="6" name="テキスト ボックス 5">
            <a:extLst>
              <a:ext uri="{FF2B5EF4-FFF2-40B4-BE49-F238E27FC236}">
                <a16:creationId xmlns:a16="http://schemas.microsoft.com/office/drawing/2014/main" id="{A07046AE-2197-48D6-9BD1-54F06739C119}"/>
              </a:ext>
            </a:extLst>
          </p:cNvPr>
          <p:cNvSpPr txBox="1"/>
          <p:nvPr/>
        </p:nvSpPr>
        <p:spPr>
          <a:xfrm>
            <a:off x="0" y="0"/>
            <a:ext cx="1009934" cy="409433"/>
          </a:xfrm>
          <a:prstGeom prst="rect">
            <a:avLst/>
          </a:prstGeom>
          <a:noFill/>
        </p:spPr>
        <p:txBody>
          <a:bodyPr wrap="square" rtlCol="0">
            <a:spAutoFit/>
          </a:bodyPr>
          <a:lstStyle/>
          <a:p>
            <a:r>
              <a:rPr kumimoji="1" lang="ja-JP" altLang="en-US" sz="2000" b="1" dirty="0">
                <a:solidFill>
                  <a:schemeClr val="tx2"/>
                </a:solidFill>
                <a:effectLst>
                  <a:glow rad="228600">
                    <a:schemeClr val="accent5">
                      <a:satMod val="175000"/>
                      <a:alpha val="40000"/>
                    </a:schemeClr>
                  </a:glow>
                </a:effectLst>
              </a:rPr>
              <a:t>高知県</a:t>
            </a:r>
          </a:p>
        </p:txBody>
      </p:sp>
      <p:sp>
        <p:nvSpPr>
          <p:cNvPr id="7" name="テキスト ボックス 6">
            <a:extLst>
              <a:ext uri="{FF2B5EF4-FFF2-40B4-BE49-F238E27FC236}">
                <a16:creationId xmlns:a16="http://schemas.microsoft.com/office/drawing/2014/main" id="{A02A30B0-774A-4D97-9598-E782BB955AE6}"/>
              </a:ext>
            </a:extLst>
          </p:cNvPr>
          <p:cNvSpPr txBox="1"/>
          <p:nvPr/>
        </p:nvSpPr>
        <p:spPr>
          <a:xfrm>
            <a:off x="804577" y="-16576"/>
            <a:ext cx="1009935" cy="400110"/>
          </a:xfrm>
          <a:prstGeom prst="rect">
            <a:avLst/>
          </a:prstGeom>
          <a:noFill/>
        </p:spPr>
        <p:txBody>
          <a:bodyPr wrap="square" rtlCol="0">
            <a:spAutoFit/>
          </a:bodyPr>
          <a:lstStyle/>
          <a:p>
            <a:r>
              <a:rPr lang="ja-JP" altLang="en-US" sz="2000" b="1" dirty="0">
                <a:solidFill>
                  <a:schemeClr val="tx2"/>
                </a:solidFill>
                <a:effectLst>
                  <a:glow rad="228600">
                    <a:schemeClr val="accent5">
                      <a:satMod val="175000"/>
                      <a:alpha val="40000"/>
                    </a:schemeClr>
                  </a:glow>
                </a:effectLst>
              </a:rPr>
              <a:t>いの町</a:t>
            </a:r>
            <a:endParaRPr kumimoji="1" lang="ja-JP" altLang="en-US" sz="2000" b="1" dirty="0">
              <a:solidFill>
                <a:schemeClr val="tx2"/>
              </a:solidFill>
              <a:effectLst>
                <a:glow rad="228600">
                  <a:schemeClr val="accent5">
                    <a:satMod val="175000"/>
                    <a:alpha val="40000"/>
                  </a:schemeClr>
                </a:glow>
              </a:effectLst>
            </a:endParaRPr>
          </a:p>
        </p:txBody>
      </p:sp>
      <p:sp>
        <p:nvSpPr>
          <p:cNvPr id="8" name="テキスト ボックス 7">
            <a:extLst>
              <a:ext uri="{FF2B5EF4-FFF2-40B4-BE49-F238E27FC236}">
                <a16:creationId xmlns:a16="http://schemas.microsoft.com/office/drawing/2014/main" id="{C25D1895-283F-49DA-8422-01DE2F90660A}"/>
              </a:ext>
            </a:extLst>
          </p:cNvPr>
          <p:cNvSpPr txBox="1"/>
          <p:nvPr/>
        </p:nvSpPr>
        <p:spPr>
          <a:xfrm>
            <a:off x="236133" y="237420"/>
            <a:ext cx="1342246" cy="400110"/>
          </a:xfrm>
          <a:prstGeom prst="rect">
            <a:avLst/>
          </a:prstGeom>
          <a:noFill/>
        </p:spPr>
        <p:txBody>
          <a:bodyPr wrap="square" rtlCol="0">
            <a:spAutoFit/>
          </a:bodyPr>
          <a:lstStyle/>
          <a:p>
            <a:r>
              <a:rPr lang="ja-JP" altLang="en-US" sz="2000" b="1" dirty="0">
                <a:solidFill>
                  <a:schemeClr val="tx2"/>
                </a:solidFill>
                <a:effectLst>
                  <a:glow rad="228600">
                    <a:schemeClr val="accent5">
                      <a:satMod val="175000"/>
                      <a:alpha val="40000"/>
                    </a:schemeClr>
                  </a:glow>
                </a:effectLst>
              </a:rPr>
              <a:t>本川地域</a:t>
            </a:r>
            <a:endParaRPr kumimoji="1" lang="ja-JP" altLang="en-US" sz="2000" b="1" dirty="0">
              <a:solidFill>
                <a:schemeClr val="tx2"/>
              </a:solidFill>
              <a:effectLst>
                <a:glow rad="228600">
                  <a:schemeClr val="accent5">
                    <a:satMod val="175000"/>
                    <a:alpha val="40000"/>
                  </a:schemeClr>
                </a:glow>
              </a:effectLst>
            </a:endParaRPr>
          </a:p>
        </p:txBody>
      </p:sp>
      <p:sp>
        <p:nvSpPr>
          <p:cNvPr id="10" name="テキスト ボックス 9">
            <a:extLst>
              <a:ext uri="{FF2B5EF4-FFF2-40B4-BE49-F238E27FC236}">
                <a16:creationId xmlns:a16="http://schemas.microsoft.com/office/drawing/2014/main" id="{4451CDA3-8708-4CE6-A27A-4A07A9A813D0}"/>
              </a:ext>
            </a:extLst>
          </p:cNvPr>
          <p:cNvSpPr txBox="1"/>
          <p:nvPr/>
        </p:nvSpPr>
        <p:spPr>
          <a:xfrm>
            <a:off x="2117199" y="36771"/>
            <a:ext cx="4705709" cy="523220"/>
          </a:xfrm>
          <a:prstGeom prst="rect">
            <a:avLst/>
          </a:prstGeom>
          <a:noFill/>
        </p:spPr>
        <p:txBody>
          <a:bodyPr wrap="square" rtlCol="0">
            <a:spAutoFit/>
          </a:bodyPr>
          <a:lstStyle/>
          <a:p>
            <a:pPr algn="ctr"/>
            <a:r>
              <a:rPr kumimoji="1" lang="en-US" altLang="ja-JP" sz="2800" b="1" dirty="0">
                <a:solidFill>
                  <a:srgbClr val="FF0000"/>
                </a:solidFill>
                <a:effectLst>
                  <a:glow rad="177800">
                    <a:schemeClr val="bg1">
                      <a:alpha val="83000"/>
                    </a:schemeClr>
                  </a:glow>
                </a:effectLst>
              </a:rPr>
              <a:t>R3</a:t>
            </a:r>
            <a:r>
              <a:rPr kumimoji="1" lang="ja-JP" altLang="en-US" sz="2400" b="1" dirty="0">
                <a:solidFill>
                  <a:srgbClr val="FF0000"/>
                </a:solidFill>
                <a:effectLst>
                  <a:glow rad="177800">
                    <a:schemeClr val="bg1">
                      <a:alpha val="83000"/>
                    </a:schemeClr>
                  </a:glow>
                </a:effectLst>
              </a:rPr>
              <a:t>年度</a:t>
            </a:r>
            <a:r>
              <a:rPr kumimoji="1" lang="ja-JP" altLang="en-US" sz="2400" dirty="0">
                <a:solidFill>
                  <a:srgbClr val="FF0000"/>
                </a:solidFill>
                <a:effectLst>
                  <a:glow rad="177800">
                    <a:schemeClr val="bg1">
                      <a:alpha val="83000"/>
                    </a:schemeClr>
                  </a:glow>
                </a:effectLst>
              </a:rPr>
              <a:t>　</a:t>
            </a:r>
            <a:r>
              <a:rPr kumimoji="1" lang="ja-JP" altLang="en-US" sz="2400" b="1" dirty="0">
                <a:ln w="3175">
                  <a:noFill/>
                </a:ln>
                <a:solidFill>
                  <a:srgbClr val="00B0F0"/>
                </a:solidFill>
                <a:effectLst>
                  <a:glow rad="177800">
                    <a:schemeClr val="bg1">
                      <a:alpha val="83000"/>
                    </a:schemeClr>
                  </a:glow>
                </a:effectLst>
              </a:rPr>
              <a:t>地域おこし協力隊員募集</a:t>
            </a:r>
          </a:p>
        </p:txBody>
      </p:sp>
      <p:grpSp>
        <p:nvGrpSpPr>
          <p:cNvPr id="4" name="グループ化 3">
            <a:extLst>
              <a:ext uri="{FF2B5EF4-FFF2-40B4-BE49-F238E27FC236}">
                <a16:creationId xmlns:a16="http://schemas.microsoft.com/office/drawing/2014/main" id="{416F262A-A48C-43E9-B268-93D982474D2A}"/>
              </a:ext>
            </a:extLst>
          </p:cNvPr>
          <p:cNvGrpSpPr/>
          <p:nvPr/>
        </p:nvGrpSpPr>
        <p:grpSpPr>
          <a:xfrm>
            <a:off x="39472" y="5643896"/>
            <a:ext cx="6695224" cy="3074364"/>
            <a:chOff x="14479" y="2871887"/>
            <a:chExt cx="6625861" cy="2939347"/>
          </a:xfrm>
          <a:solidFill>
            <a:srgbClr val="FFFFCC"/>
          </a:solidFill>
        </p:grpSpPr>
        <p:pic>
          <p:nvPicPr>
            <p:cNvPr id="13" name="図 12">
              <a:extLst>
                <a:ext uri="{FF2B5EF4-FFF2-40B4-BE49-F238E27FC236}">
                  <a16:creationId xmlns:a16="http://schemas.microsoft.com/office/drawing/2014/main" id="{A597CB79-4C0D-4135-B9A0-D8D4C69B47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479" y="2871887"/>
              <a:ext cx="3365960" cy="2939347"/>
            </a:xfrm>
            <a:prstGeom prst="rect">
              <a:avLst/>
            </a:prstGeom>
            <a:grpFill/>
          </p:spPr>
        </p:pic>
        <p:pic>
          <p:nvPicPr>
            <p:cNvPr id="15" name="図 14">
              <a:extLst>
                <a:ext uri="{FF2B5EF4-FFF2-40B4-BE49-F238E27FC236}">
                  <a16:creationId xmlns:a16="http://schemas.microsoft.com/office/drawing/2014/main" id="{E1D9A3E8-18B8-4062-B27E-27742079E9B6}"/>
                </a:ext>
              </a:extLst>
            </p:cNvPr>
            <p:cNvPicPr>
              <a:picLocks noChangeAspect="1"/>
            </p:cNvPicPr>
            <p:nvPr/>
          </p:nvPicPr>
          <p:blipFill rotWithShape="1">
            <a:blip r:embed="rId6">
              <a:extLst>
                <a:ext uri="{28A0092B-C50C-407E-A947-70E740481C1C}">
                  <a14:useLocalDpi xmlns:a14="http://schemas.microsoft.com/office/drawing/2010/main" val="0"/>
                </a:ext>
              </a:extLst>
            </a:blip>
            <a:srcRect l="-2626" t="14060" r="323" b="-531"/>
            <a:stretch/>
          </p:blipFill>
          <p:spPr>
            <a:xfrm>
              <a:off x="3498112" y="2940048"/>
              <a:ext cx="3142228" cy="2861321"/>
            </a:xfrm>
            <a:prstGeom prst="rect">
              <a:avLst/>
            </a:prstGeom>
            <a:grpFill/>
          </p:spPr>
        </p:pic>
      </p:grpSp>
      <p:sp>
        <p:nvSpPr>
          <p:cNvPr id="22" name="テキスト ボックス 21">
            <a:extLst>
              <a:ext uri="{FF2B5EF4-FFF2-40B4-BE49-F238E27FC236}">
                <a16:creationId xmlns:a16="http://schemas.microsoft.com/office/drawing/2014/main" id="{B1DDA2B2-E8D3-4EBF-89F5-FF80EF7B86E0}"/>
              </a:ext>
            </a:extLst>
          </p:cNvPr>
          <p:cNvSpPr txBox="1"/>
          <p:nvPr/>
        </p:nvSpPr>
        <p:spPr>
          <a:xfrm>
            <a:off x="740269" y="3711614"/>
            <a:ext cx="5450488" cy="1077218"/>
          </a:xfrm>
          <a:prstGeom prst="rect">
            <a:avLst/>
          </a:prstGeom>
          <a:noFill/>
        </p:spPr>
        <p:txBody>
          <a:bodyPr wrap="square" rtlCol="0">
            <a:spAutoFit/>
          </a:bodyPr>
          <a:lstStyle/>
          <a:p>
            <a:r>
              <a:rPr kumimoji="1" lang="ja-JP" altLang="en-US" sz="1600" dirty="0">
                <a:solidFill>
                  <a:srgbClr val="FF0000"/>
                </a:solidFill>
              </a:rPr>
              <a:t>◆</a:t>
            </a:r>
            <a:r>
              <a:rPr kumimoji="1" lang="ja-JP" altLang="en-US" sz="1600" b="1" dirty="0">
                <a:solidFill>
                  <a:srgbClr val="0070C0"/>
                </a:solidFill>
              </a:rPr>
              <a:t>特産品の原木舞茸を中心としたきのこの生産</a:t>
            </a:r>
            <a:r>
              <a:rPr lang="ja-JP" altLang="en-US" sz="1600" b="1" dirty="0">
                <a:solidFill>
                  <a:srgbClr val="0070C0"/>
                </a:solidFill>
              </a:rPr>
              <a:t>と</a:t>
            </a:r>
            <a:r>
              <a:rPr kumimoji="1" lang="ja-JP" altLang="en-US" sz="1600" b="1" dirty="0">
                <a:solidFill>
                  <a:srgbClr val="0070C0"/>
                </a:solidFill>
              </a:rPr>
              <a:t>販売・企画</a:t>
            </a:r>
            <a:endParaRPr kumimoji="1" lang="en-US" altLang="ja-JP" sz="1600" b="1" dirty="0">
              <a:solidFill>
                <a:srgbClr val="0070C0"/>
              </a:solidFill>
            </a:endParaRPr>
          </a:p>
          <a:p>
            <a:r>
              <a:rPr kumimoji="1" lang="ja-JP" altLang="en-US" sz="1600" dirty="0">
                <a:solidFill>
                  <a:srgbClr val="FF0000"/>
                </a:solidFill>
              </a:rPr>
              <a:t>◆</a:t>
            </a:r>
            <a:r>
              <a:rPr kumimoji="1" lang="ja-JP" altLang="en-US" sz="1600" b="1" dirty="0">
                <a:solidFill>
                  <a:srgbClr val="0070C0"/>
                </a:solidFill>
              </a:rPr>
              <a:t>本川ジャガイモの生産・販売など</a:t>
            </a:r>
            <a:endParaRPr kumimoji="1" lang="en-US" altLang="ja-JP" sz="1600" b="1" dirty="0">
              <a:solidFill>
                <a:srgbClr val="0070C0"/>
              </a:solidFill>
            </a:endParaRPr>
          </a:p>
          <a:p>
            <a:r>
              <a:rPr lang="ja-JP" altLang="en-US" sz="1600" dirty="0">
                <a:solidFill>
                  <a:srgbClr val="FF0000"/>
                </a:solidFill>
              </a:rPr>
              <a:t>◆</a:t>
            </a:r>
            <a:r>
              <a:rPr lang="ja-JP" altLang="en-US" sz="1600" b="1" dirty="0">
                <a:solidFill>
                  <a:srgbClr val="0070C0"/>
                </a:solidFill>
              </a:rPr>
              <a:t>地域活動の支援等</a:t>
            </a:r>
            <a:endParaRPr lang="en-US" altLang="ja-JP" sz="1600" b="1" dirty="0">
              <a:solidFill>
                <a:srgbClr val="0070C0"/>
              </a:solidFill>
            </a:endParaRPr>
          </a:p>
          <a:p>
            <a:endParaRPr kumimoji="1" lang="ja-JP" altLang="en-US" sz="1600" b="1" dirty="0">
              <a:solidFill>
                <a:srgbClr val="0070C0"/>
              </a:solidFill>
            </a:endParaRPr>
          </a:p>
        </p:txBody>
      </p:sp>
      <p:sp>
        <p:nvSpPr>
          <p:cNvPr id="23" name="テキスト ボックス 22">
            <a:extLst>
              <a:ext uri="{FF2B5EF4-FFF2-40B4-BE49-F238E27FC236}">
                <a16:creationId xmlns:a16="http://schemas.microsoft.com/office/drawing/2014/main" id="{C3C9F71F-1367-4830-9961-831A440A822A}"/>
              </a:ext>
            </a:extLst>
          </p:cNvPr>
          <p:cNvSpPr txBox="1"/>
          <p:nvPr/>
        </p:nvSpPr>
        <p:spPr>
          <a:xfrm>
            <a:off x="369908" y="2434491"/>
            <a:ext cx="6141521" cy="646331"/>
          </a:xfrm>
          <a:prstGeom prst="rect">
            <a:avLst/>
          </a:prstGeom>
          <a:noFill/>
        </p:spPr>
        <p:txBody>
          <a:bodyPr wrap="square" rtlCol="0">
            <a:spAutoFit/>
          </a:bodyPr>
          <a:lstStyle/>
          <a:p>
            <a:pPr algn="ctr"/>
            <a:r>
              <a:rPr kumimoji="1" lang="ja-JP" altLang="en-US" b="1" dirty="0">
                <a:solidFill>
                  <a:srgbClr val="0070C0"/>
                </a:solidFill>
                <a:effectLst>
                  <a:glow rad="139700">
                    <a:schemeClr val="accent3">
                      <a:satMod val="175000"/>
                      <a:alpha val="40000"/>
                    </a:schemeClr>
                  </a:glow>
                </a:effectLst>
              </a:rPr>
              <a:t>恵まれた自然環境と原木</a:t>
            </a:r>
            <a:r>
              <a:rPr kumimoji="1" lang="ja-JP" altLang="en-US" b="1" dirty="0" err="1">
                <a:solidFill>
                  <a:srgbClr val="0070C0"/>
                </a:solidFill>
                <a:effectLst>
                  <a:glow rad="139700">
                    <a:schemeClr val="accent3">
                      <a:satMod val="175000"/>
                      <a:alpha val="40000"/>
                    </a:schemeClr>
                  </a:glow>
                </a:effectLst>
              </a:rPr>
              <a:t>まい</a:t>
            </a:r>
            <a:r>
              <a:rPr kumimoji="1" lang="ja-JP" altLang="en-US" b="1" dirty="0">
                <a:solidFill>
                  <a:srgbClr val="0070C0"/>
                </a:solidFill>
                <a:effectLst>
                  <a:glow rad="139700">
                    <a:schemeClr val="accent3">
                      <a:satMod val="175000"/>
                      <a:alpha val="40000"/>
                    </a:schemeClr>
                  </a:glow>
                </a:effectLst>
              </a:rPr>
              <a:t>たけなどの地域資源を活用して、</a:t>
            </a:r>
            <a:endParaRPr kumimoji="1" lang="en-US" altLang="ja-JP" b="1" dirty="0">
              <a:solidFill>
                <a:srgbClr val="0070C0"/>
              </a:solidFill>
              <a:effectLst>
                <a:glow rad="139700">
                  <a:schemeClr val="accent3">
                    <a:satMod val="175000"/>
                    <a:alpha val="40000"/>
                  </a:schemeClr>
                </a:glow>
              </a:effectLst>
            </a:endParaRPr>
          </a:p>
          <a:p>
            <a:pPr algn="ctr"/>
            <a:r>
              <a:rPr kumimoji="1" lang="ja-JP" altLang="en-US" b="1" dirty="0">
                <a:solidFill>
                  <a:srgbClr val="0070C0"/>
                </a:solidFill>
                <a:effectLst>
                  <a:glow rad="139700">
                    <a:schemeClr val="accent3">
                      <a:satMod val="175000"/>
                      <a:alpha val="40000"/>
                    </a:schemeClr>
                  </a:glow>
                </a:effectLst>
              </a:rPr>
              <a:t>地域住民とともに地域の活性化を目指そう  ❕</a:t>
            </a:r>
          </a:p>
        </p:txBody>
      </p:sp>
      <p:sp>
        <p:nvSpPr>
          <p:cNvPr id="24" name="テキスト ボックス 23">
            <a:extLst>
              <a:ext uri="{FF2B5EF4-FFF2-40B4-BE49-F238E27FC236}">
                <a16:creationId xmlns:a16="http://schemas.microsoft.com/office/drawing/2014/main" id="{6F0E1578-DBCC-4514-913F-294B994FF8EB}"/>
              </a:ext>
            </a:extLst>
          </p:cNvPr>
          <p:cNvSpPr txBox="1"/>
          <p:nvPr/>
        </p:nvSpPr>
        <p:spPr>
          <a:xfrm>
            <a:off x="11759" y="8718260"/>
            <a:ext cx="6811149" cy="1384995"/>
          </a:xfrm>
          <a:prstGeom prst="rect">
            <a:avLst/>
          </a:prstGeom>
          <a:solidFill>
            <a:srgbClr val="FFFFCC"/>
          </a:solidFill>
        </p:spPr>
        <p:txBody>
          <a:bodyPr wrap="square" rtlCol="0">
            <a:spAutoFit/>
          </a:bodyPr>
          <a:lstStyle/>
          <a:p>
            <a:endParaRPr lang="en-US" altLang="ja-JP" sz="900" b="1" dirty="0">
              <a:solidFill>
                <a:schemeClr val="accent6">
                  <a:lumMod val="50000"/>
                </a:schemeClr>
              </a:solidFill>
            </a:endParaRPr>
          </a:p>
          <a:p>
            <a:r>
              <a:rPr lang="en-US" altLang="ja-JP" sz="1400" b="1" dirty="0">
                <a:solidFill>
                  <a:schemeClr val="accent6">
                    <a:lumMod val="50000"/>
                  </a:schemeClr>
                </a:solidFill>
              </a:rPr>
              <a:t>※</a:t>
            </a:r>
            <a:r>
              <a:rPr lang="ja-JP" altLang="en-US" sz="1400" b="1" dirty="0">
                <a:solidFill>
                  <a:schemeClr val="accent6">
                    <a:lumMod val="50000"/>
                  </a:schemeClr>
                </a:solidFill>
              </a:rPr>
              <a:t>原木舞茸（まいたけ）とは</a:t>
            </a:r>
            <a:endParaRPr lang="en-US" altLang="ja-JP" sz="1400" b="1" dirty="0">
              <a:solidFill>
                <a:schemeClr val="accent6">
                  <a:lumMod val="50000"/>
                </a:schemeClr>
              </a:solidFill>
            </a:endParaRPr>
          </a:p>
          <a:p>
            <a:r>
              <a:rPr lang="ja-JP" altLang="en-US" sz="1200" dirty="0">
                <a:solidFill>
                  <a:schemeClr val="accent6">
                    <a:lumMod val="50000"/>
                  </a:schemeClr>
                </a:solidFill>
              </a:rPr>
              <a:t>　　通年販売されている一般的な菌床舞茸と違い、９～１０月の３週間程しか収穫できない希少で高級な</a:t>
            </a:r>
            <a:endParaRPr lang="en-US" altLang="ja-JP" sz="1200" dirty="0">
              <a:solidFill>
                <a:schemeClr val="accent6">
                  <a:lumMod val="50000"/>
                </a:schemeClr>
              </a:solidFill>
            </a:endParaRPr>
          </a:p>
          <a:p>
            <a:r>
              <a:rPr lang="ja-JP" altLang="en-US" sz="1200" dirty="0">
                <a:solidFill>
                  <a:schemeClr val="accent6">
                    <a:lumMod val="50000"/>
                  </a:schemeClr>
                </a:solidFill>
              </a:rPr>
              <a:t>　きのこです。吉野川源流域の本川は、「幻のきのこ」とも呼ばれる天然の舞茸も群生する地域です。　</a:t>
            </a:r>
            <a:endParaRPr lang="en-US" altLang="ja-JP" sz="1200" dirty="0">
              <a:solidFill>
                <a:schemeClr val="accent6">
                  <a:lumMod val="50000"/>
                </a:schemeClr>
              </a:solidFill>
            </a:endParaRPr>
          </a:p>
          <a:p>
            <a:r>
              <a:rPr lang="ja-JP" altLang="en-US" sz="1200" dirty="0">
                <a:solidFill>
                  <a:schemeClr val="accent6">
                    <a:lumMod val="50000"/>
                  </a:schemeClr>
                </a:solidFill>
              </a:rPr>
              <a:t>　　原木舞茸は、冬期に伐採したクヌギを殺菌・植菌し、約半年寝かせた原木を畑に植えて、大切に育成</a:t>
            </a:r>
            <a:endParaRPr lang="en-US" altLang="ja-JP" sz="1200" dirty="0">
              <a:solidFill>
                <a:schemeClr val="accent6">
                  <a:lumMod val="50000"/>
                </a:schemeClr>
              </a:solidFill>
            </a:endParaRPr>
          </a:p>
          <a:p>
            <a:r>
              <a:rPr lang="ja-JP" altLang="en-US" sz="1200" dirty="0">
                <a:solidFill>
                  <a:schemeClr val="accent6">
                    <a:lumMod val="50000"/>
                  </a:schemeClr>
                </a:solidFill>
              </a:rPr>
              <a:t>　すると秋には収穫できます。天然物に近い味・香り・シャキシャキした食感が特徴で非常においしいです。</a:t>
            </a:r>
            <a:endParaRPr lang="en-US" altLang="ja-JP" sz="1200" dirty="0">
              <a:solidFill>
                <a:schemeClr val="accent6">
                  <a:lumMod val="50000"/>
                </a:schemeClr>
              </a:solidFill>
            </a:endParaRPr>
          </a:p>
          <a:p>
            <a:endParaRPr lang="en-US" altLang="ja-JP" sz="1200" dirty="0">
              <a:solidFill>
                <a:schemeClr val="accent6">
                  <a:lumMod val="50000"/>
                </a:schemeClr>
              </a:solidFill>
            </a:endParaRPr>
          </a:p>
        </p:txBody>
      </p:sp>
      <p:sp>
        <p:nvSpPr>
          <p:cNvPr id="26" name="テキスト ボックス 25">
            <a:extLst>
              <a:ext uri="{FF2B5EF4-FFF2-40B4-BE49-F238E27FC236}">
                <a16:creationId xmlns:a16="http://schemas.microsoft.com/office/drawing/2014/main" id="{CDDFF5C4-030E-44C5-95D8-03D3BEF15955}"/>
              </a:ext>
            </a:extLst>
          </p:cNvPr>
          <p:cNvSpPr txBox="1"/>
          <p:nvPr/>
        </p:nvSpPr>
        <p:spPr>
          <a:xfrm>
            <a:off x="178815" y="4664881"/>
            <a:ext cx="3154908" cy="861774"/>
          </a:xfrm>
          <a:prstGeom prst="rect">
            <a:avLst/>
          </a:prstGeom>
          <a:noFill/>
          <a:ln>
            <a:noFill/>
          </a:ln>
        </p:spPr>
        <p:txBody>
          <a:bodyPr wrap="square" rtlCol="0">
            <a:spAutoFit/>
          </a:bodyPr>
          <a:lstStyle/>
          <a:p>
            <a:pPr algn="ctr"/>
            <a:r>
              <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週</a:t>
            </a:r>
            <a:r>
              <a:rPr kumimoji="1" lang="en-US" altLang="ja-JP"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4</a:t>
            </a:r>
            <a:r>
              <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日勤務</a:t>
            </a:r>
            <a:endParaRPr kumimoji="1" lang="en-US" altLang="ja-JP"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endParaRPr>
          </a:p>
          <a:p>
            <a:pPr algn="ctr"/>
            <a:r>
              <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給与：月額約</a:t>
            </a:r>
            <a:r>
              <a:rPr kumimoji="1" lang="en-US" altLang="ja-JP" sz="1600" b="1" dirty="0">
                <a:ln>
                  <a:solidFill>
                    <a:srgbClr val="FF0000"/>
                  </a:solidFill>
                </a:ln>
                <a:solidFill>
                  <a:srgbClr val="FF0000"/>
                </a:solidFill>
                <a:effectLst/>
                <a:latin typeface="HGｺﾞｼｯｸE" panose="020B0909000000000000" pitchFamily="49" charset="-128"/>
                <a:ea typeface="HGｺﾞｼｯｸE" panose="020B0909000000000000" pitchFamily="49" charset="-128"/>
              </a:rPr>
              <a:t>21.5</a:t>
            </a:r>
            <a:r>
              <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万円</a:t>
            </a:r>
            <a:endParaRPr lang="en-US" altLang="ja-JP"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endParaRPr>
          </a:p>
          <a:p>
            <a:pPr algn="ctr"/>
            <a:r>
              <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期末手当</a:t>
            </a:r>
            <a:r>
              <a:rPr kumimoji="1" lang="en-US" altLang="ja-JP"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a:t>
            </a:r>
            <a:r>
              <a:rPr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rPr>
              <a:t>家賃補助制度あり</a:t>
            </a:r>
            <a:endParaRPr kumimoji="1" lang="ja-JP" altLang="en-US" sz="1600" b="1" dirty="0">
              <a:solidFill>
                <a:schemeClr val="tx2">
                  <a:lumMod val="60000"/>
                  <a:lumOff val="40000"/>
                </a:schemeClr>
              </a:solidFill>
              <a:effectLst/>
              <a:latin typeface="HGｺﾞｼｯｸE" panose="020B0909000000000000" pitchFamily="49" charset="-128"/>
              <a:ea typeface="HGｺﾞｼｯｸE" panose="020B0909000000000000" pitchFamily="49" charset="-128"/>
            </a:endParaRPr>
          </a:p>
        </p:txBody>
      </p:sp>
      <p:grpSp>
        <p:nvGrpSpPr>
          <p:cNvPr id="3" name="グループ化 2">
            <a:extLst>
              <a:ext uri="{FF2B5EF4-FFF2-40B4-BE49-F238E27FC236}">
                <a16:creationId xmlns:a16="http://schemas.microsoft.com/office/drawing/2014/main" id="{2C7F12CD-F931-4FB7-BFF0-F7FD8E5A09E0}"/>
              </a:ext>
            </a:extLst>
          </p:cNvPr>
          <p:cNvGrpSpPr/>
          <p:nvPr/>
        </p:nvGrpSpPr>
        <p:grpSpPr>
          <a:xfrm>
            <a:off x="3204503" y="4662077"/>
            <a:ext cx="3624428" cy="830402"/>
            <a:chOff x="3315154" y="5199445"/>
            <a:chExt cx="3624428" cy="830402"/>
          </a:xfrm>
        </p:grpSpPr>
        <p:sp>
          <p:nvSpPr>
            <p:cNvPr id="32" name="テキスト ボックス 31">
              <a:extLst>
                <a:ext uri="{FF2B5EF4-FFF2-40B4-BE49-F238E27FC236}">
                  <a16:creationId xmlns:a16="http://schemas.microsoft.com/office/drawing/2014/main" id="{D9694032-39ED-4E56-B9A5-BA336B841062}"/>
                </a:ext>
              </a:extLst>
            </p:cNvPr>
            <p:cNvSpPr txBox="1"/>
            <p:nvPr/>
          </p:nvSpPr>
          <p:spPr>
            <a:xfrm>
              <a:off x="3530776" y="5799015"/>
              <a:ext cx="3380232" cy="230832"/>
            </a:xfrm>
            <a:prstGeom prst="rect">
              <a:avLst/>
            </a:prstGeom>
            <a:noFill/>
          </p:spPr>
          <p:txBody>
            <a:bodyPr wrap="square">
              <a:spAutoFit/>
            </a:bodyPr>
            <a:lstStyle/>
            <a:p>
              <a:r>
                <a:rPr lang="en-US" altLang="ja-JP" sz="900" dirty="0">
                  <a:solidFill>
                    <a:schemeClr val="tx2">
                      <a:lumMod val="60000"/>
                      <a:lumOff val="40000"/>
                    </a:schemeClr>
                  </a:solidFill>
                </a:rPr>
                <a:t>http://www.town.ino.kochi.jp/chosei/chouseijoho/koho_jinji/5911/</a:t>
              </a:r>
              <a:endParaRPr lang="ja-JP" altLang="en-US" sz="900" dirty="0">
                <a:solidFill>
                  <a:schemeClr val="tx2">
                    <a:lumMod val="60000"/>
                    <a:lumOff val="40000"/>
                  </a:schemeClr>
                </a:solidFill>
              </a:endParaRPr>
            </a:p>
          </p:txBody>
        </p:sp>
        <p:grpSp>
          <p:nvGrpSpPr>
            <p:cNvPr id="2" name="グループ化 1">
              <a:extLst>
                <a:ext uri="{FF2B5EF4-FFF2-40B4-BE49-F238E27FC236}">
                  <a16:creationId xmlns:a16="http://schemas.microsoft.com/office/drawing/2014/main" id="{78DA8629-A74A-47B8-8F1C-A877272A91F4}"/>
                </a:ext>
              </a:extLst>
            </p:cNvPr>
            <p:cNvGrpSpPr/>
            <p:nvPr/>
          </p:nvGrpSpPr>
          <p:grpSpPr>
            <a:xfrm>
              <a:off x="3315154" y="5199445"/>
              <a:ext cx="3624428" cy="657771"/>
              <a:chOff x="3315154" y="5199445"/>
              <a:chExt cx="3624428" cy="657771"/>
            </a:xfrm>
          </p:grpSpPr>
          <p:pic>
            <p:nvPicPr>
              <p:cNvPr id="30" name="図 29" descr="QR コード&#10;&#10;自動的に生成された説明">
                <a:extLst>
                  <a:ext uri="{FF2B5EF4-FFF2-40B4-BE49-F238E27FC236}">
                    <a16:creationId xmlns:a16="http://schemas.microsoft.com/office/drawing/2014/main" id="{FEAC5B4B-114A-49AE-AFE6-512349C96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811" y="5199445"/>
                <a:ext cx="657771" cy="657771"/>
              </a:xfrm>
              <a:prstGeom prst="rect">
                <a:avLst/>
              </a:prstGeom>
            </p:spPr>
          </p:pic>
          <p:sp>
            <p:nvSpPr>
              <p:cNvPr id="29" name="テキスト ボックス 29">
                <a:extLst>
                  <a:ext uri="{FF2B5EF4-FFF2-40B4-BE49-F238E27FC236}">
                    <a16:creationId xmlns:a16="http://schemas.microsoft.com/office/drawing/2014/main" id="{D4FC4A7B-68D7-49A2-8A5D-01B5DF4C2D16}"/>
                  </a:ext>
                </a:extLst>
              </p:cNvPr>
              <p:cNvSpPr txBox="1"/>
              <p:nvPr/>
            </p:nvSpPr>
            <p:spPr>
              <a:xfrm>
                <a:off x="3315154" y="5212860"/>
                <a:ext cx="3087959" cy="630942"/>
              </a:xfrm>
              <a:prstGeom prst="rect">
                <a:avLst/>
              </a:prstGeom>
              <a:noFill/>
            </p:spPr>
            <p:txBody>
              <a:bodyPr wrap="square" rtlCol="0">
                <a:spAutoFit/>
              </a:bodyPr>
              <a:ls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a:lstStyle>
              <a:p>
                <a:r>
                  <a:rPr lang="ja-JP" altLang="en-US" sz="1200" b="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ja-JP" altLang="en-US" sz="12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◆申込期間</a:t>
                </a:r>
                <a:endParaRPr lang="en-US" altLang="ja-JP" sz="12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lang="ja-JP" altLang="en-US" sz="12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R3</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R3</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a:t>
                </a:r>
                <a:r>
                  <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10</a:t>
                </a:r>
                <a:r>
                  <a:rPr lang="ja-JP" altLang="en-US"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日（必着）</a:t>
                </a:r>
                <a:endParaRPr lang="en-US" altLang="ja-JP" sz="1100" b="1"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lang="ja-JP" altLang="en-US" sz="1100" b="1" dirty="0">
                    <a:solidFill>
                      <a:schemeClr val="accent6">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1050" dirty="0">
                    <a:solidFill>
                      <a:schemeClr val="accent6">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en-US" altLang="ja-JP" sz="1050" dirty="0">
                    <a:solidFill>
                      <a:srgbClr val="E90515"/>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ja-JP" altLang="en-US" sz="1050" dirty="0">
                    <a:solidFill>
                      <a:srgbClr val="E90515"/>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応募条件あり</a:t>
                </a:r>
                <a:r>
                  <a:rPr lang="ja-JP" altLang="en-US" sz="1000" dirty="0">
                    <a:solidFill>
                      <a:schemeClr val="accent6">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ja-JP" altLang="en-US" sz="900"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詳細は</a:t>
                </a:r>
                <a:r>
                  <a:rPr lang="ja-JP" altLang="en-US" sz="900" dirty="0">
                    <a:solidFill>
                      <a:schemeClr val="tx2">
                        <a:lumMod val="60000"/>
                        <a:lumOff val="40000"/>
                      </a:schemeClr>
                    </a:solidFill>
                    <a:latin typeface="BIZ UDPゴシック" panose="020B0400000000000000" pitchFamily="50" charset="-128"/>
                    <a:ea typeface="BIZ UDPゴシック" panose="020B0400000000000000" pitchFamily="50" charset="-128"/>
                  </a:rPr>
                  <a:t>こちらを</a:t>
                </a:r>
                <a:r>
                  <a:rPr lang="ja-JP" altLang="en-US" sz="900"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ご確認ください。</a:t>
                </a:r>
                <a:endParaRPr lang="en-US" altLang="ja-JP" sz="1050" dirty="0">
                  <a:solidFill>
                    <a:schemeClr val="tx2">
                      <a:lumMod val="60000"/>
                      <a:lumOff val="4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grpSp>
      </p:grpSp>
      <p:sp>
        <p:nvSpPr>
          <p:cNvPr id="9" name="テキスト ボックス 8">
            <a:extLst>
              <a:ext uri="{FF2B5EF4-FFF2-40B4-BE49-F238E27FC236}">
                <a16:creationId xmlns:a16="http://schemas.microsoft.com/office/drawing/2014/main" id="{93B48D42-EDBA-4332-9C89-ED96C5DA2390}"/>
              </a:ext>
            </a:extLst>
          </p:cNvPr>
          <p:cNvSpPr txBox="1"/>
          <p:nvPr/>
        </p:nvSpPr>
        <p:spPr>
          <a:xfrm>
            <a:off x="368566" y="1247316"/>
            <a:ext cx="6157576" cy="646331"/>
          </a:xfrm>
          <a:prstGeom prst="rect">
            <a:avLst/>
          </a:prstGeom>
          <a:noFill/>
        </p:spPr>
        <p:txBody>
          <a:bodyPr wrap="square" rtlCol="0">
            <a:spAutoFit/>
          </a:bodyPr>
          <a:lstStyle/>
          <a:p>
            <a:pPr algn="ctr"/>
            <a:r>
              <a:rPr lang="ja-JP" altLang="en-US" sz="3600" dirty="0">
                <a:ln>
                  <a:solidFill>
                    <a:schemeClr val="accent3">
                      <a:lumMod val="50000"/>
                    </a:schemeClr>
                  </a:solidFill>
                </a:ln>
                <a:solidFill>
                  <a:schemeClr val="bg1"/>
                </a:solidFill>
                <a:effectLst>
                  <a:glow rad="63500">
                    <a:schemeClr val="accent1">
                      <a:satMod val="175000"/>
                      <a:alpha val="40000"/>
                    </a:schemeClr>
                  </a:glow>
                  <a:outerShdw blurRad="50800" dist="38100" algn="l" rotWithShape="0">
                    <a:prstClr val="black">
                      <a:alpha val="40000"/>
                    </a:prstClr>
                  </a:outerShdw>
                </a:effectLst>
                <a:latin typeface="HGS創英角ｺﾞｼｯｸUB" panose="020B0900000000000000" pitchFamily="50" charset="-128"/>
                <a:ea typeface="HGS創英角ｺﾞｼｯｸUB" panose="020B0900000000000000" pitchFamily="50" charset="-128"/>
              </a:rPr>
              <a:t>原木まいたけ栽培ミッション</a:t>
            </a:r>
            <a:endParaRPr kumimoji="1" lang="ja-JP" altLang="en-US" sz="3600" dirty="0">
              <a:ln>
                <a:solidFill>
                  <a:schemeClr val="accent3">
                    <a:lumMod val="50000"/>
                  </a:schemeClr>
                </a:solidFill>
              </a:ln>
              <a:solidFill>
                <a:schemeClr val="bg1"/>
              </a:solidFill>
              <a:effectLst>
                <a:glow rad="63500">
                  <a:schemeClr val="accent1">
                    <a:satMod val="175000"/>
                    <a:alpha val="40000"/>
                  </a:schemeClr>
                </a:glow>
                <a:outerShdw blurRad="50800" dist="38100" algn="l" rotWithShape="0">
                  <a:prstClr val="black">
                    <a:alpha val="40000"/>
                  </a:prstClr>
                </a:outerShdw>
              </a:effectLst>
              <a:latin typeface="HGS創英角ｺﾞｼｯｸUB" panose="020B0900000000000000" pitchFamily="50" charset="-128"/>
              <a:ea typeface="HGS創英角ｺﾞｼｯｸUB" panose="020B0900000000000000" pitchFamily="50" charset="-128"/>
            </a:endParaRPr>
          </a:p>
        </p:txBody>
      </p:sp>
      <p:grpSp>
        <p:nvGrpSpPr>
          <p:cNvPr id="12" name="グループ化 11">
            <a:extLst>
              <a:ext uri="{FF2B5EF4-FFF2-40B4-BE49-F238E27FC236}">
                <a16:creationId xmlns:a16="http://schemas.microsoft.com/office/drawing/2014/main" id="{B6447AE7-0B41-409C-9791-E8CE7D639474}"/>
              </a:ext>
            </a:extLst>
          </p:cNvPr>
          <p:cNvGrpSpPr/>
          <p:nvPr/>
        </p:nvGrpSpPr>
        <p:grpSpPr>
          <a:xfrm>
            <a:off x="5100769" y="4101740"/>
            <a:ext cx="864434" cy="707062"/>
            <a:chOff x="7424190" y="4307475"/>
            <a:chExt cx="1944283" cy="1363533"/>
          </a:xfrm>
        </p:grpSpPr>
        <p:pic>
          <p:nvPicPr>
            <p:cNvPr id="36" name="図 35" descr="挿絵 が含まれている画像&#10;&#10;自動的に生成された説明">
              <a:extLst>
                <a:ext uri="{FF2B5EF4-FFF2-40B4-BE49-F238E27FC236}">
                  <a16:creationId xmlns:a16="http://schemas.microsoft.com/office/drawing/2014/main" id="{9E1C848E-4002-4486-816E-C553CC59C8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4927" y="4380064"/>
              <a:ext cx="843546" cy="1264546"/>
            </a:xfrm>
            <a:prstGeom prst="rect">
              <a:avLst/>
            </a:prstGeom>
          </p:spPr>
        </p:pic>
        <p:pic>
          <p:nvPicPr>
            <p:cNvPr id="37" name="図 36" descr="挿絵 が含まれている画像&#10;&#10;自動的に生成された説明">
              <a:extLst>
                <a:ext uri="{FF2B5EF4-FFF2-40B4-BE49-F238E27FC236}">
                  <a16:creationId xmlns:a16="http://schemas.microsoft.com/office/drawing/2014/main" id="{CCB4FAD3-5E42-42B0-9F5A-E8AD226230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424190" y="4307475"/>
              <a:ext cx="909576" cy="1363533"/>
            </a:xfrm>
            <a:prstGeom prst="rect">
              <a:avLst/>
            </a:prstGeom>
          </p:spPr>
        </p:pic>
      </p:grpSp>
      <p:sp>
        <p:nvSpPr>
          <p:cNvPr id="19" name="四角形: 角を丸くする 18">
            <a:extLst>
              <a:ext uri="{FF2B5EF4-FFF2-40B4-BE49-F238E27FC236}">
                <a16:creationId xmlns:a16="http://schemas.microsoft.com/office/drawing/2014/main" id="{A343510A-304A-4538-97AA-E69D984E57A9}"/>
              </a:ext>
            </a:extLst>
          </p:cNvPr>
          <p:cNvSpPr/>
          <p:nvPr/>
        </p:nvSpPr>
        <p:spPr>
          <a:xfrm>
            <a:off x="2403793" y="3238799"/>
            <a:ext cx="2123440" cy="354006"/>
          </a:xfrm>
          <a:prstGeom prst="roundRect">
            <a:avLst/>
          </a:prstGeom>
          <a:solidFill>
            <a:srgbClr val="00B0F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MISSION</a:t>
            </a:r>
            <a:r>
              <a:rPr lang="en-US" altLang="ja-JP" sz="1600" b="1" dirty="0"/>
              <a:t>  </a:t>
            </a:r>
            <a:r>
              <a:rPr lang="ja-JP" altLang="en-US" sz="1600" b="1" dirty="0"/>
              <a:t>内容</a:t>
            </a:r>
            <a:endParaRPr kumimoji="1" lang="ja-JP" altLang="en-US" sz="1600" b="1" dirty="0"/>
          </a:p>
        </p:txBody>
      </p:sp>
    </p:spTree>
    <p:extLst>
      <p:ext uri="{BB962C8B-B14F-4D97-AF65-F5344CB8AC3E}">
        <p14:creationId xmlns:p14="http://schemas.microsoft.com/office/powerpoint/2010/main" val="380723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1C74353-6304-4878-A04D-E26FD8464694}"/>
              </a:ext>
            </a:extLst>
          </p:cNvPr>
          <p:cNvSpPr/>
          <p:nvPr/>
        </p:nvSpPr>
        <p:spPr>
          <a:xfrm>
            <a:off x="0" y="6888434"/>
            <a:ext cx="6858000" cy="298844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0" name="図 119">
            <a:extLst>
              <a:ext uri="{FF2B5EF4-FFF2-40B4-BE49-F238E27FC236}">
                <a16:creationId xmlns:a16="http://schemas.microsoft.com/office/drawing/2014/main" id="{98E03D49-29B5-4260-831B-A2DED34DDF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20000"/>
                    </a14:imgEffect>
                    <a14:imgEffect>
                      <a14:brightnessContrast bright="30000"/>
                    </a14:imgEffect>
                  </a14:imgLayer>
                </a14:imgProps>
              </a:ext>
              <a:ext uri="{28A0092B-C50C-407E-A947-70E740481C1C}">
                <a14:useLocalDpi xmlns:a14="http://schemas.microsoft.com/office/drawing/2010/main" val="0"/>
              </a:ext>
            </a:extLst>
          </a:blip>
          <a:srcRect l="2908" t="7800" r="13189" b="3257"/>
          <a:stretch/>
        </p:blipFill>
        <p:spPr>
          <a:xfrm>
            <a:off x="3465513" y="5510142"/>
            <a:ext cx="3417650" cy="2717212"/>
          </a:xfrm>
          <a:prstGeom prst="rect">
            <a:avLst/>
          </a:prstGeom>
        </p:spPr>
      </p:pic>
      <p:pic>
        <p:nvPicPr>
          <p:cNvPr id="72" name="図 71">
            <a:extLst>
              <a:ext uri="{FF2B5EF4-FFF2-40B4-BE49-F238E27FC236}">
                <a16:creationId xmlns:a16="http://schemas.microsoft.com/office/drawing/2014/main" id="{0F6ACE0D-7A6F-447B-A5DE-9B40C63F11F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115000"/>
                    </a14:imgEffect>
                    <a14:imgEffect>
                      <a14:brightnessContrast bright="20000" contrast="5000"/>
                    </a14:imgEffect>
                  </a14:imgLayer>
                </a14:imgProps>
              </a:ext>
              <a:ext uri="{28A0092B-C50C-407E-A947-70E740481C1C}">
                <a14:useLocalDpi xmlns:a14="http://schemas.microsoft.com/office/drawing/2010/main" val="0"/>
              </a:ext>
            </a:extLst>
          </a:blip>
          <a:srcRect l="-524" t="-3823" r="7894" b="18222"/>
          <a:stretch/>
        </p:blipFill>
        <p:spPr>
          <a:xfrm>
            <a:off x="3154" y="2279717"/>
            <a:ext cx="3425846" cy="2374400"/>
          </a:xfrm>
          <a:prstGeom prst="rect">
            <a:avLst/>
          </a:prstGeom>
        </p:spPr>
      </p:pic>
      <p:grpSp>
        <p:nvGrpSpPr>
          <p:cNvPr id="38" name="グループ化 37">
            <a:extLst>
              <a:ext uri="{FF2B5EF4-FFF2-40B4-BE49-F238E27FC236}">
                <a16:creationId xmlns:a16="http://schemas.microsoft.com/office/drawing/2014/main" id="{D56F8E0D-013B-4EE3-98A9-994B14028569}"/>
              </a:ext>
            </a:extLst>
          </p:cNvPr>
          <p:cNvGrpSpPr/>
          <p:nvPr/>
        </p:nvGrpSpPr>
        <p:grpSpPr>
          <a:xfrm>
            <a:off x="12939" y="6984755"/>
            <a:ext cx="3416061" cy="321833"/>
            <a:chOff x="-153280" y="8862945"/>
            <a:chExt cx="4757441" cy="321833"/>
          </a:xfrm>
        </p:grpSpPr>
        <p:sp>
          <p:nvSpPr>
            <p:cNvPr id="40" name="四角形: 角を丸くする 39">
              <a:extLst>
                <a:ext uri="{FF2B5EF4-FFF2-40B4-BE49-F238E27FC236}">
                  <a16:creationId xmlns:a16="http://schemas.microsoft.com/office/drawing/2014/main" id="{3DF054B9-6104-4D85-BE14-22C4260A3D41}"/>
                </a:ext>
              </a:extLst>
            </p:cNvPr>
            <p:cNvSpPr/>
            <p:nvPr/>
          </p:nvSpPr>
          <p:spPr>
            <a:xfrm>
              <a:off x="-55556" y="8862945"/>
              <a:ext cx="4576837" cy="319673"/>
            </a:xfrm>
            <a:prstGeom prst="roundRect">
              <a:avLst/>
            </a:prstGeom>
            <a:solidFill>
              <a:srgbClr val="92D050"/>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9C85AE3B-BBAF-4B90-BFB2-4AB98B01A952}"/>
                </a:ext>
              </a:extLst>
            </p:cNvPr>
            <p:cNvSpPr txBox="1"/>
            <p:nvPr/>
          </p:nvSpPr>
          <p:spPr>
            <a:xfrm>
              <a:off x="-153280" y="8877001"/>
              <a:ext cx="47574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游ゴシック" panose="020B0400000000000000" pitchFamily="50" charset="-128"/>
                  <a:cs typeface="+mn-cs"/>
                </a:rPr>
                <a:t>地域おこし協力隊のお問合せ・申し込み</a:t>
              </a:r>
              <a:endParaRPr kumimoji="0" lang="en-US" altLang="ja-JP" sz="1400" b="1" i="0" u="none" strike="noStrike" kern="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grpSp>
      <p:sp>
        <p:nvSpPr>
          <p:cNvPr id="39" name="テキスト ボックス 38">
            <a:extLst>
              <a:ext uri="{FF2B5EF4-FFF2-40B4-BE49-F238E27FC236}">
                <a16:creationId xmlns:a16="http://schemas.microsoft.com/office/drawing/2014/main" id="{23765BBF-A2D2-4724-A454-7904DE893EC5}"/>
              </a:ext>
            </a:extLst>
          </p:cNvPr>
          <p:cNvSpPr txBox="1"/>
          <p:nvPr/>
        </p:nvSpPr>
        <p:spPr>
          <a:xfrm>
            <a:off x="66798" y="7384749"/>
            <a:ext cx="3286380"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いの町役場本川総合支所  産業建設課</a:t>
            </a:r>
            <a:endParaRPr kumimoji="0" lang="en-US" altLang="ja-JP" sz="14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担当：高井・渡辺・石川</a:t>
            </a:r>
            <a:endParaRPr kumimoji="0" lang="ja-JP" altLang="en-US" sz="14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TEL</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088-869-2115 </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17</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メール：</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hlinkClick r:id="rId7"/>
              </a:rPr>
              <a:t>k-takai@town.ino.lg.jp</a:t>
            </a:r>
            <a:endParaRPr kumimoji="1" lang="en-US" altLang="ja-JP"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grpSp>
        <p:nvGrpSpPr>
          <p:cNvPr id="31" name="グループ化 30">
            <a:extLst>
              <a:ext uri="{FF2B5EF4-FFF2-40B4-BE49-F238E27FC236}">
                <a16:creationId xmlns:a16="http://schemas.microsoft.com/office/drawing/2014/main" id="{9D689D6D-DDB8-4270-8A53-CE8088EAF4C8}"/>
              </a:ext>
            </a:extLst>
          </p:cNvPr>
          <p:cNvGrpSpPr/>
          <p:nvPr/>
        </p:nvGrpSpPr>
        <p:grpSpPr>
          <a:xfrm>
            <a:off x="49451" y="8460673"/>
            <a:ext cx="3653123" cy="319673"/>
            <a:chOff x="29321" y="8699787"/>
            <a:chExt cx="5087589" cy="319673"/>
          </a:xfrm>
        </p:grpSpPr>
        <p:sp>
          <p:nvSpPr>
            <p:cNvPr id="33" name="四角形: 角を丸くする 32">
              <a:extLst>
                <a:ext uri="{FF2B5EF4-FFF2-40B4-BE49-F238E27FC236}">
                  <a16:creationId xmlns:a16="http://schemas.microsoft.com/office/drawing/2014/main" id="{F5E559E8-E5B2-4352-B222-9667EF314334}"/>
                </a:ext>
              </a:extLst>
            </p:cNvPr>
            <p:cNvSpPr/>
            <p:nvPr/>
          </p:nvSpPr>
          <p:spPr>
            <a:xfrm>
              <a:off x="29321" y="8699787"/>
              <a:ext cx="4576837" cy="319673"/>
            </a:xfrm>
            <a:prstGeom prst="roundRect">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CEC57843-9A2C-4622-88FD-1C826C0AA5F5}"/>
                </a:ext>
              </a:extLst>
            </p:cNvPr>
            <p:cNvSpPr txBox="1"/>
            <p:nvPr/>
          </p:nvSpPr>
          <p:spPr>
            <a:xfrm>
              <a:off x="359470" y="8711683"/>
              <a:ext cx="475744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1F497D"/>
                  </a:solidFill>
                  <a:effectLst/>
                  <a:uLnTx/>
                  <a:uFillTx/>
                  <a:latin typeface="Calibri"/>
                  <a:ea typeface="游ゴシック" panose="020B0400000000000000" pitchFamily="50" charset="-128"/>
                  <a:cs typeface="+mn-cs"/>
                </a:rPr>
                <a:t>移住相談はこちら</a:t>
              </a:r>
              <a:endParaRPr kumimoji="0" lang="en-US" altLang="ja-JP" sz="1400" b="1" i="0" u="none" strike="noStrike" kern="0" cap="none" spc="0" normalizeH="0" baseline="0" noProof="0" dirty="0">
                <a:ln>
                  <a:noFill/>
                </a:ln>
                <a:solidFill>
                  <a:srgbClr val="1F497D"/>
                </a:solidFill>
                <a:effectLst/>
                <a:uLnTx/>
                <a:uFillTx/>
                <a:latin typeface="Calibri"/>
                <a:ea typeface="游ゴシック" panose="020B0400000000000000" pitchFamily="50" charset="-128"/>
                <a:cs typeface="+mn-cs"/>
              </a:endParaRPr>
            </a:p>
          </p:txBody>
        </p:sp>
      </p:grpSp>
      <p:grpSp>
        <p:nvGrpSpPr>
          <p:cNvPr id="117" name="グループ化 116">
            <a:extLst>
              <a:ext uri="{FF2B5EF4-FFF2-40B4-BE49-F238E27FC236}">
                <a16:creationId xmlns:a16="http://schemas.microsoft.com/office/drawing/2014/main" id="{E3B3C484-1136-494E-B5D7-527E601C3578}"/>
              </a:ext>
            </a:extLst>
          </p:cNvPr>
          <p:cNvGrpSpPr/>
          <p:nvPr/>
        </p:nvGrpSpPr>
        <p:grpSpPr>
          <a:xfrm>
            <a:off x="27973" y="8884180"/>
            <a:ext cx="3328656" cy="983986"/>
            <a:chOff x="169853" y="8814417"/>
            <a:chExt cx="3328656" cy="983986"/>
          </a:xfrm>
        </p:grpSpPr>
        <p:grpSp>
          <p:nvGrpSpPr>
            <p:cNvPr id="2" name="グループ化 1">
              <a:extLst>
                <a:ext uri="{FF2B5EF4-FFF2-40B4-BE49-F238E27FC236}">
                  <a16:creationId xmlns:a16="http://schemas.microsoft.com/office/drawing/2014/main" id="{6085E388-AAD0-40FB-A16D-6793467BF835}"/>
                </a:ext>
              </a:extLst>
            </p:cNvPr>
            <p:cNvGrpSpPr/>
            <p:nvPr/>
          </p:nvGrpSpPr>
          <p:grpSpPr>
            <a:xfrm>
              <a:off x="2210734" y="8814417"/>
              <a:ext cx="1287775" cy="983986"/>
              <a:chOff x="5712743" y="8810497"/>
              <a:chExt cx="1287775" cy="983986"/>
            </a:xfrm>
          </p:grpSpPr>
          <p:pic>
            <p:nvPicPr>
              <p:cNvPr id="15" name="図 14" descr="QR コード&#10;&#10;自動的に生成された説明">
                <a:extLst>
                  <a:ext uri="{FF2B5EF4-FFF2-40B4-BE49-F238E27FC236}">
                    <a16:creationId xmlns:a16="http://schemas.microsoft.com/office/drawing/2014/main" id="{EC662B47-A70C-4DA4-A534-B9EE1FC85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7700" y="8810497"/>
                <a:ext cx="586506" cy="586506"/>
              </a:xfrm>
              <a:prstGeom prst="rect">
                <a:avLst/>
              </a:prstGeom>
            </p:spPr>
          </p:pic>
          <p:sp>
            <p:nvSpPr>
              <p:cNvPr id="34" name="テキスト ボックス 33">
                <a:extLst>
                  <a:ext uri="{FF2B5EF4-FFF2-40B4-BE49-F238E27FC236}">
                    <a16:creationId xmlns:a16="http://schemas.microsoft.com/office/drawing/2014/main" id="{AD164404-4256-4203-B21F-EBEDE5C85F97}"/>
                  </a:ext>
                </a:extLst>
              </p:cNvPr>
              <p:cNvSpPr txBox="1"/>
              <p:nvPr/>
            </p:nvSpPr>
            <p:spPr>
              <a:xfrm>
                <a:off x="5712743" y="9332818"/>
                <a:ext cx="1287775" cy="461665"/>
              </a:xfrm>
              <a:prstGeom prst="rect">
                <a:avLst/>
              </a:prstGeom>
              <a:noFill/>
            </p:spPr>
            <p:txBody>
              <a:bodyPr wrap="square">
                <a:spAutoFit/>
              </a:bodyPr>
              <a:lstStyle/>
              <a:p>
                <a:pPr marL="0" marR="0" lvl="0" indent="0" algn="ctr" defTabSz="914244"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いの町移住応援サイト</a:t>
                </a:r>
                <a:endParaRPr kumimoji="1" lang="en-US" altLang="ja-JP"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244"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「はっぴーいの町ターン」</a:t>
                </a:r>
                <a:endParaRPr kumimoji="1" lang="en-US" altLang="ja-JP"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244"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https://www.ino-iju.jp/</a:t>
                </a:r>
                <a:endPar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43" name="テキスト ボックス 42">
              <a:extLst>
                <a:ext uri="{FF2B5EF4-FFF2-40B4-BE49-F238E27FC236}">
                  <a16:creationId xmlns:a16="http://schemas.microsoft.com/office/drawing/2014/main" id="{FFA44D5E-248E-4555-9BBF-1001512E70F5}"/>
                </a:ext>
              </a:extLst>
            </p:cNvPr>
            <p:cNvSpPr txBox="1"/>
            <p:nvPr/>
          </p:nvSpPr>
          <p:spPr>
            <a:xfrm>
              <a:off x="169853" y="8838617"/>
              <a:ext cx="2643995" cy="954107"/>
            </a:xfrm>
            <a:prstGeom prst="rect">
              <a:avLst/>
            </a:prstGeom>
            <a:noFill/>
          </p:spPr>
          <p:txBody>
            <a:bodyPr wrap="square">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いの町役場　総合政策課</a:t>
              </a:r>
              <a:endParaRPr kumimoji="1" lang="en-US" altLang="ja-JP"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「いの町移住相談ワンストップ窓口」</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TEL</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088-893-5855</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メール：</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hlinkClick r:id="rId9"/>
                </a:rPr>
                <a:t>iju@town.ino.lg.jp</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nvGrpSpPr>
          <p:cNvPr id="61" name="グループ化 60">
            <a:extLst>
              <a:ext uri="{FF2B5EF4-FFF2-40B4-BE49-F238E27FC236}">
                <a16:creationId xmlns:a16="http://schemas.microsoft.com/office/drawing/2014/main" id="{C5DE791D-D6D3-46A3-8448-D162C039D58C}"/>
              </a:ext>
            </a:extLst>
          </p:cNvPr>
          <p:cNvGrpSpPr/>
          <p:nvPr/>
        </p:nvGrpSpPr>
        <p:grpSpPr>
          <a:xfrm>
            <a:off x="3453162" y="8467442"/>
            <a:ext cx="3364752" cy="1419982"/>
            <a:chOff x="3514604" y="6944268"/>
            <a:chExt cx="3364752" cy="1419982"/>
          </a:xfrm>
        </p:grpSpPr>
        <p:pic>
          <p:nvPicPr>
            <p:cNvPr id="59" name="図 58">
              <a:extLst>
                <a:ext uri="{FF2B5EF4-FFF2-40B4-BE49-F238E27FC236}">
                  <a16:creationId xmlns:a16="http://schemas.microsoft.com/office/drawing/2014/main" id="{CB0FFF97-24EF-44A1-8BE8-E16EFC991179}"/>
                </a:ext>
              </a:extLst>
            </p:cNvPr>
            <p:cNvPicPr>
              <a:picLocks noChangeAspect="1"/>
            </p:cNvPicPr>
            <p:nvPr/>
          </p:nvPicPr>
          <p:blipFill rotWithShape="1">
            <a:blip r:embed="rId10">
              <a:extLst>
                <a:ext uri="{28A0092B-C50C-407E-A947-70E740481C1C}">
                  <a14:useLocalDpi xmlns:a14="http://schemas.microsoft.com/office/drawing/2010/main" val="0"/>
                </a:ext>
              </a:extLst>
            </a:blip>
            <a:srcRect l="-948" t="12518" r="948" b="46286"/>
            <a:stretch/>
          </p:blipFill>
          <p:spPr>
            <a:xfrm>
              <a:off x="3514604" y="6984297"/>
              <a:ext cx="3364752" cy="1379953"/>
            </a:xfrm>
            <a:prstGeom prst="rect">
              <a:avLst/>
            </a:prstGeom>
          </p:spPr>
        </p:pic>
        <p:pic>
          <p:nvPicPr>
            <p:cNvPr id="18" name="図 17" descr="QR コード&#10;&#10;自動的に生成された説明">
              <a:extLst>
                <a:ext uri="{FF2B5EF4-FFF2-40B4-BE49-F238E27FC236}">
                  <a16:creationId xmlns:a16="http://schemas.microsoft.com/office/drawing/2014/main" id="{2C105DEE-A5A8-453B-9008-EC1C249B91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1127" y="7348603"/>
              <a:ext cx="649821" cy="649821"/>
            </a:xfrm>
            <a:prstGeom prst="rect">
              <a:avLst/>
            </a:prstGeom>
          </p:spPr>
        </p:pic>
        <p:sp>
          <p:nvSpPr>
            <p:cNvPr id="21" name="テキスト ボックス 20">
              <a:extLst>
                <a:ext uri="{FF2B5EF4-FFF2-40B4-BE49-F238E27FC236}">
                  <a16:creationId xmlns:a16="http://schemas.microsoft.com/office/drawing/2014/main" id="{51B8B6B8-7C1A-4B06-B9F1-E083412C6EC1}"/>
                </a:ext>
              </a:extLst>
            </p:cNvPr>
            <p:cNvSpPr txBox="1"/>
            <p:nvPr/>
          </p:nvSpPr>
          <p:spPr>
            <a:xfrm>
              <a:off x="3782418" y="7907429"/>
              <a:ext cx="2829124" cy="446276"/>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1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本川地区地域おこし協力隊</a:t>
              </a: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FB</a:t>
              </a:r>
              <a:endParaRPr kumimoji="1" lang="en-US" altLang="ja-JP" sz="10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r>
                <a:rPr kumimoji="1" lang="en-US" altLang="ja-JP" sz="9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https://www.facebook.com/hongawa.chiikiokoshi</a:t>
              </a:r>
              <a:r>
                <a:rPr kumimoji="1" lang="en-US" altLang="ja-JP" sz="9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p>
          </p:txBody>
        </p:sp>
        <p:sp>
          <p:nvSpPr>
            <p:cNvPr id="56" name="テキスト ボックス 55">
              <a:extLst>
                <a:ext uri="{FF2B5EF4-FFF2-40B4-BE49-F238E27FC236}">
                  <a16:creationId xmlns:a16="http://schemas.microsoft.com/office/drawing/2014/main" id="{0C44A78F-8DF5-4F2F-B8B8-364A684BBF37}"/>
                </a:ext>
              </a:extLst>
            </p:cNvPr>
            <p:cNvSpPr txBox="1"/>
            <p:nvPr/>
          </p:nvSpPr>
          <p:spPr>
            <a:xfrm>
              <a:off x="4020266" y="6944268"/>
              <a:ext cx="2274070" cy="523220"/>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glow rad="101600">
                      <a:srgbClr val="F79646">
                        <a:satMod val="175000"/>
                        <a:alpha val="40000"/>
                      </a:srgbClr>
                    </a:glow>
                  </a:effectLst>
                  <a:uLnTx/>
                  <a:uFillTx/>
                  <a:latin typeface="ＭＳ Ｐゴシック" panose="020B0600070205080204" pitchFamily="50" charset="-128"/>
                  <a:ea typeface="ＭＳ Ｐゴシック" panose="020B0600070205080204" pitchFamily="50" charset="-128"/>
                  <a:cs typeface="+mn-cs"/>
                </a:rPr>
                <a:t>本川エリアでは現在</a:t>
              </a:r>
              <a:r>
                <a:rPr kumimoji="1" lang="en-US" altLang="ja-JP" sz="1400" b="1" i="0" u="none" strike="noStrike" kern="1200" cap="none" spc="0" normalizeH="0" baseline="0" noProof="0" dirty="0">
                  <a:ln>
                    <a:noFill/>
                  </a:ln>
                  <a:solidFill>
                    <a:prstClr val="white"/>
                  </a:solidFill>
                  <a:effectLst>
                    <a:glow rad="101600">
                      <a:srgbClr val="F79646">
                        <a:satMod val="175000"/>
                        <a:alpha val="40000"/>
                      </a:srgbClr>
                    </a:glow>
                  </a:effectLst>
                  <a:uLnTx/>
                  <a:uFillTx/>
                  <a:latin typeface="ＭＳ Ｐゴシック" panose="020B0600070205080204" pitchFamily="50" charset="-128"/>
                  <a:ea typeface="ＭＳ Ｐゴシック" panose="020B0600070205080204" pitchFamily="50" charset="-128"/>
                  <a:cs typeface="+mn-cs"/>
                </a:rPr>
                <a:t>3</a:t>
              </a:r>
              <a:r>
                <a:rPr kumimoji="1" lang="ja-JP" altLang="en-US" sz="1400" b="1" i="0" u="none" strike="noStrike" kern="1200" cap="none" spc="0" normalizeH="0" baseline="0" noProof="0" dirty="0">
                  <a:ln>
                    <a:noFill/>
                  </a:ln>
                  <a:solidFill>
                    <a:prstClr val="white"/>
                  </a:solidFill>
                  <a:effectLst>
                    <a:glow rad="101600">
                      <a:srgbClr val="F79646">
                        <a:satMod val="175000"/>
                        <a:alpha val="40000"/>
                      </a:srgbClr>
                    </a:glow>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1400" b="1" i="0" u="none" strike="noStrike" kern="1200" cap="none" spc="0" normalizeH="0" baseline="0" noProof="0" dirty="0">
                <a:ln>
                  <a:noFill/>
                </a:ln>
                <a:solidFill>
                  <a:prstClr val="white"/>
                </a:solidFill>
                <a:effectLst>
                  <a:glow rad="101600">
                    <a:srgbClr val="F79646">
                      <a:satMod val="175000"/>
                      <a:alpha val="40000"/>
                    </a:srgbClr>
                  </a:glow>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glow rad="101600">
                      <a:srgbClr val="F79646">
                        <a:satMod val="175000"/>
                        <a:alpha val="40000"/>
                      </a:srgbClr>
                    </a:glow>
                  </a:effectLst>
                  <a:uLnTx/>
                  <a:uFillTx/>
                  <a:latin typeface="ＭＳ Ｐゴシック" panose="020B0600070205080204" pitchFamily="50" charset="-128"/>
                  <a:ea typeface="ＭＳ Ｐゴシック" panose="020B0600070205080204" pitchFamily="50" charset="-128"/>
                  <a:cs typeface="+mn-cs"/>
                </a:rPr>
                <a:t>の隊員が活動しています。</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91" name="テキスト ボックス 90">
            <a:extLst>
              <a:ext uri="{FF2B5EF4-FFF2-40B4-BE49-F238E27FC236}">
                <a16:creationId xmlns:a16="http://schemas.microsoft.com/office/drawing/2014/main" id="{54459FAB-7B93-4286-A531-A320FE004301}"/>
              </a:ext>
            </a:extLst>
          </p:cNvPr>
          <p:cNvSpPr txBox="1"/>
          <p:nvPr/>
        </p:nvSpPr>
        <p:spPr>
          <a:xfrm>
            <a:off x="3735761" y="8260953"/>
            <a:ext cx="2958097" cy="153888"/>
          </a:xfrm>
          <a:prstGeom prst="rect">
            <a:avLst/>
          </a:prstGeom>
          <a:noFill/>
        </p:spPr>
        <p:txBody>
          <a:bodyPr wrap="square" lIns="0" tIns="0" rIns="0" bIns="0"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「越裏門・寺川村おこし協議会」主力メンバーのみなさん</a:t>
            </a:r>
          </a:p>
        </p:txBody>
      </p:sp>
      <p:sp>
        <p:nvSpPr>
          <p:cNvPr id="95" name="テキスト ボックス 94">
            <a:extLst>
              <a:ext uri="{FF2B5EF4-FFF2-40B4-BE49-F238E27FC236}">
                <a16:creationId xmlns:a16="http://schemas.microsoft.com/office/drawing/2014/main" id="{BEFCBB37-F273-48E2-8548-F0F2287FE9D7}"/>
              </a:ext>
            </a:extLst>
          </p:cNvPr>
          <p:cNvSpPr txBox="1"/>
          <p:nvPr/>
        </p:nvSpPr>
        <p:spPr>
          <a:xfrm>
            <a:off x="3571620" y="4877443"/>
            <a:ext cx="3286380" cy="646331"/>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66"/>
                </a:solidFill>
                <a:effectLst/>
                <a:uLnTx/>
                <a:uFillTx/>
                <a:latin typeface="Calibri"/>
                <a:ea typeface="ＭＳ Ｐゴシック" panose="020B0600070205080204" pitchFamily="50" charset="-128"/>
                <a:cs typeface="+mn-cs"/>
              </a:rPr>
              <a:t>私たちと一緒に頑張りましょう</a:t>
            </a:r>
            <a:r>
              <a:rPr lang="ja-JP" altLang="en-US" dirty="0">
                <a:solidFill>
                  <a:srgbClr val="FF0066"/>
                </a:solidFill>
                <a:latin typeface="Calibri"/>
                <a:ea typeface="ＭＳ Ｐゴシック" panose="020B0600070205080204" pitchFamily="50" charset="-128"/>
              </a:rPr>
              <a:t>！</a:t>
            </a:r>
            <a:endParaRPr lang="en-US" altLang="ja-JP" dirty="0">
              <a:solidFill>
                <a:srgbClr val="FF0066"/>
              </a:solidFill>
              <a:latin typeface="Calibri"/>
              <a:ea typeface="ＭＳ Ｐゴシック" panose="020B0600070205080204" pitchFamily="50" charset="-128"/>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66"/>
                </a:solidFill>
                <a:effectLst/>
                <a:uLnTx/>
                <a:uFillTx/>
                <a:latin typeface="Calibri"/>
                <a:ea typeface="ＭＳ Ｐゴシック" panose="020B0600070205080204" pitchFamily="50" charset="-128"/>
                <a:cs typeface="+mn-cs"/>
              </a:rPr>
              <a:t>氷室の里でお待ちしています。</a:t>
            </a:r>
          </a:p>
        </p:txBody>
      </p:sp>
      <p:sp>
        <p:nvSpPr>
          <p:cNvPr id="97" name="テキスト ボックス 96">
            <a:extLst>
              <a:ext uri="{FF2B5EF4-FFF2-40B4-BE49-F238E27FC236}">
                <a16:creationId xmlns:a16="http://schemas.microsoft.com/office/drawing/2014/main" id="{0AA0DF4E-E4C3-4FCF-9924-8A81E8FB2537}"/>
              </a:ext>
            </a:extLst>
          </p:cNvPr>
          <p:cNvSpPr txBox="1"/>
          <p:nvPr/>
        </p:nvSpPr>
        <p:spPr>
          <a:xfrm>
            <a:off x="0" y="17864"/>
            <a:ext cx="3453161" cy="400110"/>
          </a:xfrm>
          <a:prstGeom prst="rect">
            <a:avLst/>
          </a:prstGeom>
          <a:solidFill>
            <a:srgbClr val="FFFFCC"/>
          </a:solid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000"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いの町本川地域紹介</a:t>
            </a:r>
          </a:p>
        </p:txBody>
      </p:sp>
      <p:sp>
        <p:nvSpPr>
          <p:cNvPr id="100" name="テキスト ボックス 99">
            <a:extLst>
              <a:ext uri="{FF2B5EF4-FFF2-40B4-BE49-F238E27FC236}">
                <a16:creationId xmlns:a16="http://schemas.microsoft.com/office/drawing/2014/main" id="{D397AEE5-5F18-45B0-BEF1-291F2EAC5926}"/>
              </a:ext>
            </a:extLst>
          </p:cNvPr>
          <p:cNvSpPr txBox="1"/>
          <p:nvPr/>
        </p:nvSpPr>
        <p:spPr>
          <a:xfrm>
            <a:off x="-4181994" y="1119760"/>
            <a:ext cx="3309761" cy="258873"/>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104" name="グループ化 103">
            <a:extLst>
              <a:ext uri="{FF2B5EF4-FFF2-40B4-BE49-F238E27FC236}">
                <a16:creationId xmlns:a16="http://schemas.microsoft.com/office/drawing/2014/main" id="{88EA5B58-C95B-4090-958A-0514EE68D107}"/>
              </a:ext>
            </a:extLst>
          </p:cNvPr>
          <p:cNvGrpSpPr/>
          <p:nvPr/>
        </p:nvGrpSpPr>
        <p:grpSpPr>
          <a:xfrm>
            <a:off x="-76047" y="443104"/>
            <a:ext cx="3601924" cy="1782308"/>
            <a:chOff x="55096" y="408054"/>
            <a:chExt cx="5041273" cy="1782308"/>
          </a:xfrm>
        </p:grpSpPr>
        <p:sp>
          <p:nvSpPr>
            <p:cNvPr id="98" name="テキスト ボックス 97">
              <a:extLst>
                <a:ext uri="{FF2B5EF4-FFF2-40B4-BE49-F238E27FC236}">
                  <a16:creationId xmlns:a16="http://schemas.microsoft.com/office/drawing/2014/main" id="{7482EB22-0D04-44EF-A10F-CB77CF0AF376}"/>
                </a:ext>
              </a:extLst>
            </p:cNvPr>
            <p:cNvSpPr txBox="1"/>
            <p:nvPr/>
          </p:nvSpPr>
          <p:spPr>
            <a:xfrm>
              <a:off x="101523" y="408054"/>
              <a:ext cx="4994846" cy="553998"/>
            </a:xfrm>
            <a:prstGeom prst="rect">
              <a:avLst/>
            </a:prstGeom>
            <a:noFill/>
            <a:ln>
              <a:noFill/>
            </a:ln>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いの町は高知県中央部に位置し、いの町北部の本川地域は西日本最高峰の石鎚山の山並みに抱かれ、四国最長の吉野川の源流域にあります。</a:t>
              </a:r>
            </a:p>
          </p:txBody>
        </p:sp>
        <p:sp>
          <p:nvSpPr>
            <p:cNvPr id="101" name="テキスト ボックス 100">
              <a:extLst>
                <a:ext uri="{FF2B5EF4-FFF2-40B4-BE49-F238E27FC236}">
                  <a16:creationId xmlns:a16="http://schemas.microsoft.com/office/drawing/2014/main" id="{C999F702-B0D8-42C2-A493-30209B3D151A}"/>
                </a:ext>
              </a:extLst>
            </p:cNvPr>
            <p:cNvSpPr txBox="1"/>
            <p:nvPr/>
          </p:nvSpPr>
          <p:spPr>
            <a:xfrm>
              <a:off x="71343" y="956318"/>
              <a:ext cx="4855243" cy="861774"/>
            </a:xfrm>
            <a:prstGeom prst="rect">
              <a:avLst/>
            </a:prstGeom>
            <a:noFill/>
            <a:ln>
              <a:noFill/>
            </a:ln>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急峻な山岳地帯で標高は５００ｍから１９００ｍにもなります。そのため冬季には積雪もありますが、原生林や天然林も多く、その豊かな山々から湧き出る清流など手付かずの自然に恵まれていて、高知の最も奥深い所という意味で「奥土佐」とも呼ばれていま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3" name="テキスト ボックス 102">
              <a:extLst>
                <a:ext uri="{FF2B5EF4-FFF2-40B4-BE49-F238E27FC236}">
                  <a16:creationId xmlns:a16="http://schemas.microsoft.com/office/drawing/2014/main" id="{BBE330E4-A16D-4CB6-AEBE-7BBA8DEA03C2}"/>
                </a:ext>
              </a:extLst>
            </p:cNvPr>
            <p:cNvSpPr txBox="1"/>
            <p:nvPr/>
          </p:nvSpPr>
          <p:spPr>
            <a:xfrm>
              <a:off x="55096" y="1790252"/>
              <a:ext cx="4820292" cy="400110"/>
            </a:xfrm>
            <a:prstGeom prst="rect">
              <a:avLst/>
            </a:prstGeom>
            <a:noFill/>
            <a:ln>
              <a:noFill/>
            </a:ln>
          </p:spPr>
          <p:txBody>
            <a:bodyPr wrap="square">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地域の中を縦断する国道１９４号線に新寒風山トンネルが開通し、西条市までの所要時間も約４０分となり、日常の生活圏となっています。</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nvGrpSpPr>
          <p:cNvPr id="114" name="グループ化 113">
            <a:extLst>
              <a:ext uri="{FF2B5EF4-FFF2-40B4-BE49-F238E27FC236}">
                <a16:creationId xmlns:a16="http://schemas.microsoft.com/office/drawing/2014/main" id="{DC9B059C-5BB1-458B-A1CC-08C1CF2F564E}"/>
              </a:ext>
            </a:extLst>
          </p:cNvPr>
          <p:cNvGrpSpPr/>
          <p:nvPr/>
        </p:nvGrpSpPr>
        <p:grpSpPr>
          <a:xfrm>
            <a:off x="3450545" y="2327409"/>
            <a:ext cx="3360709" cy="2518647"/>
            <a:chOff x="3303871" y="1673851"/>
            <a:chExt cx="3360709" cy="2518647"/>
          </a:xfrm>
        </p:grpSpPr>
        <p:sp>
          <p:nvSpPr>
            <p:cNvPr id="110" name="テキスト ボックス 109">
              <a:extLst>
                <a:ext uri="{FF2B5EF4-FFF2-40B4-BE49-F238E27FC236}">
                  <a16:creationId xmlns:a16="http://schemas.microsoft.com/office/drawing/2014/main" id="{08EDA12C-24A9-4F19-8B2B-137D0F19DBF4}"/>
                </a:ext>
              </a:extLst>
            </p:cNvPr>
            <p:cNvSpPr txBox="1"/>
            <p:nvPr/>
          </p:nvSpPr>
          <p:spPr>
            <a:xfrm>
              <a:off x="3379203" y="2099617"/>
              <a:ext cx="3235085" cy="2092881"/>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本川エリアの越裏門・寺川地区にある集落活動センター</a:t>
              </a:r>
              <a:r>
                <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氷室の里</a:t>
              </a:r>
              <a:r>
                <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が隊員の活動拠点となります。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この地域の人口は約</a:t>
              </a:r>
              <a:r>
                <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70</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名、高齢化率は８０％を超え、高知県内でも特に過疎・高齢化の進んだ地域の一つです。　一方で、周辺には清流が流れ原生林や天然林も多く残っています。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氷室の里」ではこの恵まれた自然環境や地域資源を活かし、地域住民が中心となって「原木まいたけ」や「本川ジャガイモ」などの栽培・販売の他、イベント開催に取り組むことで、住民力を高め、集落の維持に努めていま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地域おこし協力隊員として地域住民とともに、アイデアを出し、汗を流しながら、地域を活性化させていくことを期待しています。</a:t>
              </a:r>
            </a:p>
          </p:txBody>
        </p:sp>
        <p:sp>
          <p:nvSpPr>
            <p:cNvPr id="111" name="テキスト ボックス 110">
              <a:extLst>
                <a:ext uri="{FF2B5EF4-FFF2-40B4-BE49-F238E27FC236}">
                  <a16:creationId xmlns:a16="http://schemas.microsoft.com/office/drawing/2014/main" id="{EB98282A-AA42-4236-BDC9-90372F5B5FA4}"/>
                </a:ext>
              </a:extLst>
            </p:cNvPr>
            <p:cNvSpPr txBox="1"/>
            <p:nvPr/>
          </p:nvSpPr>
          <p:spPr>
            <a:xfrm>
              <a:off x="3303871" y="1673851"/>
              <a:ext cx="3360709" cy="369332"/>
            </a:xfrm>
            <a:prstGeom prst="rect">
              <a:avLst/>
            </a:prstGeom>
            <a:solidFill>
              <a:srgbClr val="FFFFCC"/>
            </a:solidFill>
          </p:spPr>
          <p:txBody>
            <a:bodyPr wrap="square">
              <a:spAutoFit/>
            </a:bodyPr>
            <a:lstStyle/>
            <a:p>
              <a:pPr marL="0" marR="0" lvl="0" indent="0" algn="ctr" defTabSz="914244"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集落活動センター</a:t>
              </a:r>
              <a:r>
                <a:rPr kumimoji="1" lang="en-US" altLang="ja-JP"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a:t>
              </a:r>
              <a:r>
                <a:rPr kumimoji="1" lang="ja-JP" altLang="en-US"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氷室の里</a:t>
              </a:r>
              <a:r>
                <a:rPr kumimoji="1" lang="en-US" altLang="ja-JP"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a:t>
              </a:r>
            </a:p>
          </p:txBody>
        </p:sp>
      </p:grpSp>
      <p:grpSp>
        <p:nvGrpSpPr>
          <p:cNvPr id="10" name="グループ化 9">
            <a:extLst>
              <a:ext uri="{FF2B5EF4-FFF2-40B4-BE49-F238E27FC236}">
                <a16:creationId xmlns:a16="http://schemas.microsoft.com/office/drawing/2014/main" id="{8A479076-AB70-42CC-A971-E962C120C390}"/>
              </a:ext>
            </a:extLst>
          </p:cNvPr>
          <p:cNvGrpSpPr/>
          <p:nvPr/>
        </p:nvGrpSpPr>
        <p:grpSpPr>
          <a:xfrm>
            <a:off x="3621427" y="290492"/>
            <a:ext cx="3300910" cy="1847423"/>
            <a:chOff x="83110" y="2173072"/>
            <a:chExt cx="3300910" cy="1847423"/>
          </a:xfrm>
          <a:noFill/>
        </p:grpSpPr>
        <p:grpSp>
          <p:nvGrpSpPr>
            <p:cNvPr id="69" name="グループ化 68">
              <a:extLst>
                <a:ext uri="{FF2B5EF4-FFF2-40B4-BE49-F238E27FC236}">
                  <a16:creationId xmlns:a16="http://schemas.microsoft.com/office/drawing/2014/main" id="{EF6ABB17-6D79-41FB-9EA9-D6FB28D84BE2}"/>
                </a:ext>
              </a:extLst>
            </p:cNvPr>
            <p:cNvGrpSpPr/>
            <p:nvPr/>
          </p:nvGrpSpPr>
          <p:grpSpPr>
            <a:xfrm>
              <a:off x="83110" y="2173072"/>
              <a:ext cx="2017510" cy="1590443"/>
              <a:chOff x="4205705" y="6458404"/>
              <a:chExt cx="2943331" cy="2227785"/>
            </a:xfrm>
            <a:grpFill/>
          </p:grpSpPr>
          <p:pic>
            <p:nvPicPr>
              <p:cNvPr id="68" name="図 67" descr="マップ&#10;&#10;自動的に生成された説明">
                <a:extLst>
                  <a:ext uri="{FF2B5EF4-FFF2-40B4-BE49-F238E27FC236}">
                    <a16:creationId xmlns:a16="http://schemas.microsoft.com/office/drawing/2014/main" id="{A7EF2302-59BC-4CFB-8FA9-04AD0F7380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2832" y="6473175"/>
                <a:ext cx="2886204" cy="2213014"/>
              </a:xfrm>
              <a:prstGeom prst="rect">
                <a:avLst/>
              </a:prstGeom>
              <a:grpFill/>
            </p:spPr>
          </p:pic>
          <p:grpSp>
            <p:nvGrpSpPr>
              <p:cNvPr id="66" name="グループ化 65">
                <a:extLst>
                  <a:ext uri="{FF2B5EF4-FFF2-40B4-BE49-F238E27FC236}">
                    <a16:creationId xmlns:a16="http://schemas.microsoft.com/office/drawing/2014/main" id="{ADE1EBB3-A013-4C57-8EF6-5BF4079785E1}"/>
                  </a:ext>
                </a:extLst>
              </p:cNvPr>
              <p:cNvGrpSpPr/>
              <p:nvPr/>
            </p:nvGrpSpPr>
            <p:grpSpPr>
              <a:xfrm>
                <a:off x="4205705" y="6458404"/>
                <a:ext cx="1482838" cy="943058"/>
                <a:chOff x="5226083" y="5495166"/>
                <a:chExt cx="1482838" cy="943058"/>
              </a:xfrm>
              <a:grpFill/>
            </p:grpSpPr>
            <p:sp>
              <p:nvSpPr>
                <p:cNvPr id="64" name="楕円 63">
                  <a:extLst>
                    <a:ext uri="{FF2B5EF4-FFF2-40B4-BE49-F238E27FC236}">
                      <a16:creationId xmlns:a16="http://schemas.microsoft.com/office/drawing/2014/main" id="{24021789-88CA-4EE6-A47C-CD86FEFBC0CC}"/>
                    </a:ext>
                  </a:extLst>
                </p:cNvPr>
                <p:cNvSpPr/>
                <p:nvPr/>
              </p:nvSpPr>
              <p:spPr>
                <a:xfrm>
                  <a:off x="6510635" y="6302591"/>
                  <a:ext cx="198286" cy="135633"/>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5" name="吹き出し: 折線 64">
                  <a:extLst>
                    <a:ext uri="{FF2B5EF4-FFF2-40B4-BE49-F238E27FC236}">
                      <a16:creationId xmlns:a16="http://schemas.microsoft.com/office/drawing/2014/main" id="{7B4F6D80-8B30-4BB9-AB32-EA193FCC7EE2}"/>
                    </a:ext>
                  </a:extLst>
                </p:cNvPr>
                <p:cNvSpPr/>
                <p:nvPr/>
              </p:nvSpPr>
              <p:spPr>
                <a:xfrm>
                  <a:off x="5226083" y="5495166"/>
                  <a:ext cx="1057573" cy="301629"/>
                </a:xfrm>
                <a:prstGeom prst="borderCallout2">
                  <a:avLst>
                    <a:gd name="adj1" fmla="val 98403"/>
                    <a:gd name="adj2" fmla="val 66754"/>
                    <a:gd name="adj3" fmla="val 213225"/>
                    <a:gd name="adj4" fmla="val 73324"/>
                    <a:gd name="adj5" fmla="val 281967"/>
                    <a:gd name="adj6" fmla="val 12184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4"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本川エリア</a:t>
                  </a:r>
                  <a:endParaRPr kumimoji="1" lang="ja-JP" altLang="en-US" sz="105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p:txBody>
            </p:sp>
          </p:grpSp>
        </p:grpSp>
        <p:grpSp>
          <p:nvGrpSpPr>
            <p:cNvPr id="118" name="グループ化 117">
              <a:extLst>
                <a:ext uri="{FF2B5EF4-FFF2-40B4-BE49-F238E27FC236}">
                  <a16:creationId xmlns:a16="http://schemas.microsoft.com/office/drawing/2014/main" id="{193E5B50-9383-485C-81D9-2A41372BDCD4}"/>
                </a:ext>
              </a:extLst>
            </p:cNvPr>
            <p:cNvGrpSpPr/>
            <p:nvPr/>
          </p:nvGrpSpPr>
          <p:grpSpPr>
            <a:xfrm>
              <a:off x="1876751" y="2826957"/>
              <a:ext cx="1507269" cy="1193538"/>
              <a:chOff x="1876751" y="2826957"/>
              <a:chExt cx="1507269" cy="1193538"/>
            </a:xfrm>
            <a:grpFill/>
          </p:grpSpPr>
          <p:sp>
            <p:nvSpPr>
              <p:cNvPr id="112" name="テキスト ボックス 111">
                <a:extLst>
                  <a:ext uri="{FF2B5EF4-FFF2-40B4-BE49-F238E27FC236}">
                    <a16:creationId xmlns:a16="http://schemas.microsoft.com/office/drawing/2014/main" id="{C05BB17A-D3F0-4C44-96C3-156AAE290C97}"/>
                  </a:ext>
                </a:extLst>
              </p:cNvPr>
              <p:cNvSpPr txBox="1"/>
              <p:nvPr/>
            </p:nvSpPr>
            <p:spPr>
              <a:xfrm>
                <a:off x="1887545" y="3189498"/>
                <a:ext cx="1478407" cy="830997"/>
              </a:xfrm>
              <a:prstGeom prst="rect">
                <a:avLst/>
              </a:prstGeom>
              <a:grp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高知市へ</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56</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ｋｍ　１時間２０分</a:t>
                </a:r>
                <a:endPar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愛媛県西条市</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へ</a:t>
                </a:r>
                <a:endPar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36</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ｋｍ　</a:t>
                </a:r>
                <a:r>
                  <a:rPr kumimoji="1" lang="ja-JP" altLang="en-US" sz="12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４０分</a:t>
                </a:r>
                <a:endParaRPr kumimoji="1" lang="en-US" altLang="ja-JP" sz="12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13" name="テキスト ボックス 112">
                <a:extLst>
                  <a:ext uri="{FF2B5EF4-FFF2-40B4-BE49-F238E27FC236}">
                    <a16:creationId xmlns:a16="http://schemas.microsoft.com/office/drawing/2014/main" id="{127AEBA4-7A09-41B4-A24C-D968AA7D2C5B}"/>
                  </a:ext>
                </a:extLst>
              </p:cNvPr>
              <p:cNvSpPr txBox="1"/>
              <p:nvPr/>
            </p:nvSpPr>
            <p:spPr>
              <a:xfrm>
                <a:off x="1876751" y="2826957"/>
                <a:ext cx="1507269" cy="307777"/>
              </a:xfrm>
              <a:prstGeom prst="rect">
                <a:avLst/>
              </a:prstGeom>
              <a:grp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車での所要時間</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grpSp>
      <p:grpSp>
        <p:nvGrpSpPr>
          <p:cNvPr id="7" name="グループ化 6">
            <a:extLst>
              <a:ext uri="{FF2B5EF4-FFF2-40B4-BE49-F238E27FC236}">
                <a16:creationId xmlns:a16="http://schemas.microsoft.com/office/drawing/2014/main" id="{5C53A30D-92A4-4D5C-A143-BC73D563FE04}"/>
              </a:ext>
            </a:extLst>
          </p:cNvPr>
          <p:cNvGrpSpPr/>
          <p:nvPr/>
        </p:nvGrpSpPr>
        <p:grpSpPr>
          <a:xfrm>
            <a:off x="-340764" y="4662483"/>
            <a:ext cx="3853190" cy="2267083"/>
            <a:chOff x="-1321231" y="4831400"/>
            <a:chExt cx="3853190" cy="2267083"/>
          </a:xfrm>
        </p:grpSpPr>
        <p:grpSp>
          <p:nvGrpSpPr>
            <p:cNvPr id="5" name="グループ化 4">
              <a:extLst>
                <a:ext uri="{FF2B5EF4-FFF2-40B4-BE49-F238E27FC236}">
                  <a16:creationId xmlns:a16="http://schemas.microsoft.com/office/drawing/2014/main" id="{1D0055F2-14D8-488B-914D-9463CB374EA2}"/>
                </a:ext>
              </a:extLst>
            </p:cNvPr>
            <p:cNvGrpSpPr/>
            <p:nvPr/>
          </p:nvGrpSpPr>
          <p:grpSpPr>
            <a:xfrm>
              <a:off x="-1321231" y="5207760"/>
              <a:ext cx="3843162" cy="1890723"/>
              <a:chOff x="1212" y="5028031"/>
              <a:chExt cx="3843162" cy="1890723"/>
            </a:xfrm>
          </p:grpSpPr>
          <p:sp>
            <p:nvSpPr>
              <p:cNvPr id="57" name="テキスト ボックス 56">
                <a:extLst>
                  <a:ext uri="{FF2B5EF4-FFF2-40B4-BE49-F238E27FC236}">
                    <a16:creationId xmlns:a16="http://schemas.microsoft.com/office/drawing/2014/main" id="{933FD86C-C9E9-415D-939B-F5B4FBF7DABE}"/>
                  </a:ext>
                </a:extLst>
              </p:cNvPr>
              <p:cNvSpPr txBox="1"/>
              <p:nvPr/>
            </p:nvSpPr>
            <p:spPr>
              <a:xfrm>
                <a:off x="1171288" y="5028031"/>
                <a:ext cx="2673086" cy="861774"/>
              </a:xfrm>
              <a:prstGeom prst="rect">
                <a:avLst/>
              </a:prstGeom>
              <a:noFill/>
            </p:spPr>
            <p:txBody>
              <a:bodyPr wrap="square" rtlCol="0">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春は様々な花が咲き、夏には川に入って魚を捕ったりしてます。夜は星も多くてびっくりします。ここ本川には都会には無い美しいモノや楽しいコトが溢れていますよ。“日々の暮らしを愉しむ”なんて東京では考えたこともなかったで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A5A18BDB-8157-449B-8D19-42B51FDD4A58}"/>
                  </a:ext>
                </a:extLst>
              </p:cNvPr>
              <p:cNvSpPr txBox="1"/>
              <p:nvPr/>
            </p:nvSpPr>
            <p:spPr>
              <a:xfrm>
                <a:off x="1212" y="6672533"/>
                <a:ext cx="1727566" cy="246221"/>
              </a:xfrm>
              <a:prstGeom prst="rect">
                <a:avLst/>
              </a:prstGeom>
              <a:noFill/>
            </p:spPr>
            <p:txBody>
              <a:bodyPr wrap="square">
                <a:spAutoFit/>
              </a:bodyPr>
              <a:lstStyle/>
              <a:p>
                <a:pPr marL="0" marR="0" lvl="0" indent="0" algn="r" defTabSz="914244"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唐木田隊員（東京都出身</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62" name="テキスト ボックス 61">
              <a:extLst>
                <a:ext uri="{FF2B5EF4-FFF2-40B4-BE49-F238E27FC236}">
                  <a16:creationId xmlns:a16="http://schemas.microsoft.com/office/drawing/2014/main" id="{EC685601-AFCD-4A1D-ABD7-B5DF76ABC757}"/>
                </a:ext>
              </a:extLst>
            </p:cNvPr>
            <p:cNvSpPr txBox="1"/>
            <p:nvPr/>
          </p:nvSpPr>
          <p:spPr>
            <a:xfrm>
              <a:off x="-953658" y="4831400"/>
              <a:ext cx="3402191" cy="400110"/>
            </a:xfrm>
            <a:prstGeom prst="rect">
              <a:avLst/>
            </a:prstGeom>
            <a:solidFill>
              <a:srgbClr val="FFFFCC"/>
            </a:solidFill>
          </p:spPr>
          <p:txBody>
            <a:bodyPr wrap="square">
              <a:spAutoFit/>
            </a:bodyPr>
            <a:lstStyle/>
            <a:p>
              <a:pPr marL="0" marR="0" lvl="0" indent="0" defTabSz="91424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r>
                <a:rPr kumimoji="1" lang="ja-JP" altLang="en-US" sz="2000"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rPr>
                <a:t>先輩隊員インタビュー</a:t>
              </a:r>
              <a:endParaRPr kumimoji="1" lang="en-US" altLang="ja-JP" sz="2000" b="1" i="0" u="none" strike="noStrike" kern="1200" cap="none" spc="0" normalizeH="0" baseline="0" noProof="0" dirty="0">
                <a:ln>
                  <a:noFill/>
                </a:ln>
                <a:solidFill>
                  <a:schemeClr val="accent1"/>
                </a:solidFill>
                <a:effectLst/>
                <a:uLnTx/>
                <a:uFillTx/>
                <a:latin typeface="Calibri"/>
                <a:ea typeface="ＭＳ Ｐゴシック" panose="020B0600070205080204" pitchFamily="50" charset="-128"/>
                <a:cs typeface="+mn-cs"/>
              </a:endParaRPr>
            </a:p>
          </p:txBody>
        </p:sp>
        <p:sp>
          <p:nvSpPr>
            <p:cNvPr id="63" name="テキスト ボックス 62">
              <a:extLst>
                <a:ext uri="{FF2B5EF4-FFF2-40B4-BE49-F238E27FC236}">
                  <a16:creationId xmlns:a16="http://schemas.microsoft.com/office/drawing/2014/main" id="{ED0C748D-E69F-48EC-929F-904F972C5F92}"/>
                </a:ext>
              </a:extLst>
            </p:cNvPr>
            <p:cNvSpPr txBox="1"/>
            <p:nvPr/>
          </p:nvSpPr>
          <p:spPr>
            <a:xfrm>
              <a:off x="-141127" y="6042838"/>
              <a:ext cx="2673086" cy="861774"/>
            </a:xfrm>
            <a:prstGeom prst="rect">
              <a:avLst/>
            </a:prstGeom>
            <a:noFill/>
          </p:spPr>
          <p:txBody>
            <a:bodyPr wrap="square">
              <a:spAutoFit/>
            </a:bodyPr>
            <a:lstStyle/>
            <a:p>
              <a:pPr marL="0" marR="0" lvl="0" indent="0" algn="l" defTabSz="91424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私の暮らしているところは、近隣の町まで３０ｋｍと隔絶されたような地区で、水道は沢の水を取っていますが、それでも十分生活はできています。周囲の人も温かく接してくれてます。</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244"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Calibri"/>
                  <a:ea typeface="ＭＳ Ｐゴシック" panose="020B0600070205080204" pitchFamily="50" charset="-128"/>
                </a:rPr>
                <a:t>　</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ここにきて「足るを知る」を知りました。</a:t>
              </a:r>
              <a:endParaRPr kumimoji="1" lang="en-US" altLang="ja-JP"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pic>
        <p:nvPicPr>
          <p:cNvPr id="4" name="図 3" descr="屋外, 人, スポーツゲーム, 男 が含まれている画像&#10;&#10;自動的に生成された説明">
            <a:extLst>
              <a:ext uri="{FF2B5EF4-FFF2-40B4-BE49-F238E27FC236}">
                <a16:creationId xmlns:a16="http://schemas.microsoft.com/office/drawing/2014/main" id="{AEB0EAE0-00A3-4A96-BA32-C8DCFDD01DC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1000"/>
                    </a14:imgEffect>
                  </a14:imgLayer>
                </a14:imgProps>
              </a:ext>
              <a:ext uri="{28A0092B-C50C-407E-A947-70E740481C1C}">
                <a14:useLocalDpi xmlns:a14="http://schemas.microsoft.com/office/drawing/2010/main" val="0"/>
              </a:ext>
            </a:extLst>
          </a:blip>
          <a:srcRect l="25345" t="17418" r="50661" b="22302"/>
          <a:stretch/>
        </p:blipFill>
        <p:spPr>
          <a:xfrm>
            <a:off x="18971" y="5068648"/>
            <a:ext cx="832983" cy="1581762"/>
          </a:xfrm>
          <a:prstGeom prst="rect">
            <a:avLst/>
          </a:prstGeom>
        </p:spPr>
      </p:pic>
    </p:spTree>
    <p:extLst>
      <p:ext uri="{BB962C8B-B14F-4D97-AF65-F5344CB8AC3E}">
        <p14:creationId xmlns:p14="http://schemas.microsoft.com/office/powerpoint/2010/main" val="31108392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
<Relationships xmlns="http://schemas.openxmlformats.org/package/2006/relationships">
  <Relationship Id="rId1" Type="http://schemas.openxmlformats.org/officeDocument/2006/relationships/customXmlProps" Target="itemProps1.xml" />
</Relationships>
</file>

<file path=customXml/_rels/item2.xml.rels>&#65279;<?xml version="1.0" encoding="utf-8" standalone="yes"?>
<Relationships xmlns="http://schemas.openxmlformats.org/package/2006/relationships">
  <Relationship Id="rId1" Type="http://schemas.openxmlformats.org/officeDocument/2006/relationships/customXmlProps" Target="itemProps2.xml" />
</Relationships>
</file>

<file path=customXml/_rels/item3.xml.rels>&#65279;<?xml version="1.0" encoding="utf-8" standalone="yes"?>
<Relationships xmlns="http://schemas.openxmlformats.org/package/2006/relationships">
  <Relationship Id="rId1" Type="http://schemas.openxmlformats.org/officeDocument/2006/relationships/customXmlProps" Target="itemProps3.xml" />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E9D75B58F474754A9E7876E9CF7641F7" ma:contentTypeVersion="7" ma:contentTypeDescription="新しいドキュメントを作成します。" ma:contentTypeScope="" ma:versionID="8bfb1554eecb3111a85360602ef37e3b">
  <xsd:schema xmlns:xsd="http://www.w3.org/2001/XMLSchema" xmlns:xs="http://www.w3.org/2001/XMLSchema" xmlns:p="http://schemas.microsoft.com/office/2006/metadata/properties" xmlns:ns2="da51ae4b-5c3a-43af-a553-9fc79d96b14a" targetNamespace="http://schemas.microsoft.com/office/2006/metadata/properties" ma:root="true" ma:fieldsID="87cab883339e626dd1d942a6bba0a58d" ns2:_="">
    <xsd:import namespace="da51ae4b-5c3a-43af-a553-9fc79d96b1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51ae4b-5c3a-43af-a553-9fc79d96b1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040185-BAB2-49BD-8926-B8412209E44E}">
  <ds:schemaRefs>
    <ds:schemaRef ds:uri="http://schemas.microsoft.com/office/infopath/2007/PartnerControls"/>
    <ds:schemaRef ds:uri="http://purl.org/dc/elements/1.1/"/>
    <ds:schemaRef ds:uri="http://schemas.microsoft.com/office/2006/metadata/properties"/>
    <ds:schemaRef ds:uri="da51ae4b-5c3a-43af-a553-9fc79d96b14a"/>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s>
</ds:datastoreItem>
</file>

<file path=customXml/itemProps2.xml><?xml version="1.0" encoding="utf-8"?>
<ds:datastoreItem xmlns:ds="http://schemas.openxmlformats.org/officeDocument/2006/customXml" ds:itemID="{E8C29410-F037-4AD9-869B-576A966DA6DA}">
  <ds:schemaRefs>
    <ds:schemaRef ds:uri="http://schemas.microsoft.com/sharepoint/v3/contenttype/forms"/>
  </ds:schemaRefs>
</ds:datastoreItem>
</file>

<file path=customXml/itemProps3.xml><?xml version="1.0" encoding="utf-8"?>
<ds:datastoreItem xmlns:ds="http://schemas.openxmlformats.org/officeDocument/2006/customXml" ds:itemID="{12EC5D6A-1548-421C-82A2-BD4D38F373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51ae4b-5c3a-43af-a553-9fc79d96b1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0x010100E9D75B58F474754A9E7876E9CF7641F7</vt:lpwstr>
  </property>
</Properties>
</file>